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62" r:id="rId2"/>
    <p:sldId id="263" r:id="rId3"/>
    <p:sldId id="268" r:id="rId4"/>
    <p:sldId id="267" r:id="rId5"/>
    <p:sldId id="269" r:id="rId6"/>
    <p:sldId id="270" r:id="rId7"/>
    <p:sldId id="277" r:id="rId8"/>
    <p:sldId id="289" r:id="rId9"/>
    <p:sldId id="276" r:id="rId10"/>
    <p:sldId id="279" r:id="rId11"/>
    <p:sldId id="272" r:id="rId12"/>
    <p:sldId id="280" r:id="rId13"/>
    <p:sldId id="292" r:id="rId14"/>
    <p:sldId id="291" r:id="rId15"/>
    <p:sldId id="282" r:id="rId16"/>
    <p:sldId id="283" r:id="rId17"/>
    <p:sldId id="284" r:id="rId18"/>
    <p:sldId id="285" r:id="rId19"/>
    <p:sldId id="286" r:id="rId20"/>
    <p:sldId id="287" r:id="rId21"/>
    <p:sldId id="288"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F63221-7211-CD4B-9867-1C4EC4831A0B}" v="706" dt="2019-11-10T21:16:21.5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4663"/>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ram Ananthula" userId="46910fa5-d4ec-4849-8f63-078be3986fd6" providerId="ADAL" clId="{F9F63221-7211-CD4B-9867-1C4EC4831A0B}"/>
    <pc:docChg chg="undo redo custSel addSld delSld modSld">
      <pc:chgData name="Sriram Ananthula" userId="46910fa5-d4ec-4849-8f63-078be3986fd6" providerId="ADAL" clId="{F9F63221-7211-CD4B-9867-1C4EC4831A0B}" dt="2019-11-10T21:16:21.573" v="3091"/>
      <pc:docMkLst>
        <pc:docMk/>
      </pc:docMkLst>
      <pc:sldChg chg="addSp modSp">
        <pc:chgData name="Sriram Ananthula" userId="46910fa5-d4ec-4849-8f63-078be3986fd6" providerId="ADAL" clId="{F9F63221-7211-CD4B-9867-1C4EC4831A0B}" dt="2019-11-10T19:57:50.889" v="3037" actId="20577"/>
        <pc:sldMkLst>
          <pc:docMk/>
          <pc:sldMk cId="121345062" sldId="256"/>
        </pc:sldMkLst>
        <pc:spChg chg="add mod">
          <ac:chgData name="Sriram Ananthula" userId="46910fa5-d4ec-4849-8f63-078be3986fd6" providerId="ADAL" clId="{F9F63221-7211-CD4B-9867-1C4EC4831A0B}" dt="2019-11-10T19:57:50.889" v="3037" actId="20577"/>
          <ac:spMkLst>
            <pc:docMk/>
            <pc:sldMk cId="121345062" sldId="256"/>
            <ac:spMk id="3" creationId="{CB07841B-690E-9A4C-8920-F80294D1CC44}"/>
          </ac:spMkLst>
        </pc:spChg>
        <pc:spChg chg="mod">
          <ac:chgData name="Sriram Ananthula" userId="46910fa5-d4ec-4849-8f63-078be3986fd6" providerId="ADAL" clId="{F9F63221-7211-CD4B-9867-1C4EC4831A0B}" dt="2019-11-10T06:50:11.048" v="2771" actId="14100"/>
          <ac:spMkLst>
            <pc:docMk/>
            <pc:sldMk cId="121345062" sldId="256"/>
            <ac:spMk id="4" creationId="{92221F31-E8DF-4E16-8B46-C1FAAF446654}"/>
          </ac:spMkLst>
        </pc:spChg>
        <pc:spChg chg="mod">
          <ac:chgData name="Sriram Ananthula" userId="46910fa5-d4ec-4849-8f63-078be3986fd6" providerId="ADAL" clId="{F9F63221-7211-CD4B-9867-1C4EC4831A0B}" dt="2019-11-10T06:50:21.075" v="2773" actId="20577"/>
          <ac:spMkLst>
            <pc:docMk/>
            <pc:sldMk cId="121345062" sldId="256"/>
            <ac:spMk id="7" creationId="{A40BF7C9-2E92-462E-A4AF-57DD6E1EF5C2}"/>
          </ac:spMkLst>
        </pc:spChg>
      </pc:sldChg>
      <pc:sldChg chg="del modTransition">
        <pc:chgData name="Sriram Ananthula" userId="46910fa5-d4ec-4849-8f63-078be3986fd6" providerId="ADAL" clId="{F9F63221-7211-CD4B-9867-1C4EC4831A0B}" dt="2019-11-10T03:16:00.904" v="2110" actId="2696"/>
        <pc:sldMkLst>
          <pc:docMk/>
          <pc:sldMk cId="2470457275" sldId="257"/>
        </pc:sldMkLst>
      </pc:sldChg>
      <pc:sldChg chg="del modTransition">
        <pc:chgData name="Sriram Ananthula" userId="46910fa5-d4ec-4849-8f63-078be3986fd6" providerId="ADAL" clId="{F9F63221-7211-CD4B-9867-1C4EC4831A0B}" dt="2019-11-10T03:16:00.927" v="2111" actId="2696"/>
        <pc:sldMkLst>
          <pc:docMk/>
          <pc:sldMk cId="3154221186" sldId="258"/>
        </pc:sldMkLst>
      </pc:sldChg>
      <pc:sldChg chg="del modTransition">
        <pc:chgData name="Sriram Ananthula" userId="46910fa5-d4ec-4849-8f63-078be3986fd6" providerId="ADAL" clId="{F9F63221-7211-CD4B-9867-1C4EC4831A0B}" dt="2019-11-10T03:16:00.951" v="2112" actId="2696"/>
        <pc:sldMkLst>
          <pc:docMk/>
          <pc:sldMk cId="924685807" sldId="260"/>
        </pc:sldMkLst>
      </pc:sldChg>
      <pc:sldChg chg="del modTransition">
        <pc:chgData name="Sriram Ananthula" userId="46910fa5-d4ec-4849-8f63-078be3986fd6" providerId="ADAL" clId="{F9F63221-7211-CD4B-9867-1C4EC4831A0B}" dt="2019-11-10T03:16:00.974" v="2113" actId="2696"/>
        <pc:sldMkLst>
          <pc:docMk/>
          <pc:sldMk cId="991741750" sldId="261"/>
        </pc:sldMkLst>
      </pc:sldChg>
      <pc:sldChg chg="addSp delSp modSp modAnim">
        <pc:chgData name="Sriram Ananthula" userId="46910fa5-d4ec-4849-8f63-078be3986fd6" providerId="ADAL" clId="{F9F63221-7211-CD4B-9867-1C4EC4831A0B}" dt="2019-11-10T19:43:26.319" v="2961" actId="166"/>
        <pc:sldMkLst>
          <pc:docMk/>
          <pc:sldMk cId="1693025054" sldId="262"/>
        </pc:sldMkLst>
        <pc:spChg chg="del mod">
          <ac:chgData name="Sriram Ananthula" userId="46910fa5-d4ec-4849-8f63-078be3986fd6" providerId="ADAL" clId="{F9F63221-7211-CD4B-9867-1C4EC4831A0B}" dt="2019-11-10T06:47:46.124" v="2726" actId="478"/>
          <ac:spMkLst>
            <pc:docMk/>
            <pc:sldMk cId="1693025054" sldId="262"/>
            <ac:spMk id="4" creationId="{92221F31-E8DF-4E16-8B46-C1FAAF446654}"/>
          </ac:spMkLst>
        </pc:spChg>
        <pc:spChg chg="mod">
          <ac:chgData name="Sriram Ananthula" userId="46910fa5-d4ec-4849-8f63-078be3986fd6" providerId="ADAL" clId="{F9F63221-7211-CD4B-9867-1C4EC4831A0B}" dt="2019-11-10T19:43:26.319" v="2961" actId="166"/>
          <ac:spMkLst>
            <pc:docMk/>
            <pc:sldMk cId="1693025054" sldId="262"/>
            <ac:spMk id="8" creationId="{408173DC-23C9-4F1C-ACBE-159193B518D5}"/>
          </ac:spMkLst>
        </pc:spChg>
        <pc:spChg chg="add del mod">
          <ac:chgData name="Sriram Ananthula" userId="46910fa5-d4ec-4849-8f63-078be3986fd6" providerId="ADAL" clId="{F9F63221-7211-CD4B-9867-1C4EC4831A0B}" dt="2019-11-09T17:29:29.335" v="116" actId="20577"/>
          <ac:spMkLst>
            <pc:docMk/>
            <pc:sldMk cId="1693025054" sldId="262"/>
            <ac:spMk id="10" creationId="{9F17D597-22EC-4FDA-926B-BF5D510B3E67}"/>
          </ac:spMkLst>
        </pc:spChg>
        <pc:spChg chg="mod">
          <ac:chgData name="Sriram Ananthula" userId="46910fa5-d4ec-4849-8f63-078be3986fd6" providerId="ADAL" clId="{F9F63221-7211-CD4B-9867-1C4EC4831A0B}" dt="2019-11-09T18:51:53.202" v="936" actId="1036"/>
          <ac:spMkLst>
            <pc:docMk/>
            <pc:sldMk cId="1693025054" sldId="262"/>
            <ac:spMk id="11" creationId="{AFC01292-8721-4F52-89B3-2CC57684958C}"/>
          </ac:spMkLst>
        </pc:spChg>
        <pc:spChg chg="mod">
          <ac:chgData name="Sriram Ananthula" userId="46910fa5-d4ec-4849-8f63-078be3986fd6" providerId="ADAL" clId="{F9F63221-7211-CD4B-9867-1C4EC4831A0B}" dt="2019-11-09T18:52:09.276" v="940" actId="1037"/>
          <ac:spMkLst>
            <pc:docMk/>
            <pc:sldMk cId="1693025054" sldId="262"/>
            <ac:spMk id="12" creationId="{21FDA42E-1692-44B1-AB1C-0EFB4F3EB5C7}"/>
          </ac:spMkLst>
        </pc:spChg>
        <pc:spChg chg="mod">
          <ac:chgData name="Sriram Ananthula" userId="46910fa5-d4ec-4849-8f63-078be3986fd6" providerId="ADAL" clId="{F9F63221-7211-CD4B-9867-1C4EC4831A0B}" dt="2019-11-09T18:52:23.188" v="943" actId="1038"/>
          <ac:spMkLst>
            <pc:docMk/>
            <pc:sldMk cId="1693025054" sldId="262"/>
            <ac:spMk id="13" creationId="{1DC121B0-D17A-48C1-A5E6-C9F9260C21F6}"/>
          </ac:spMkLst>
        </pc:spChg>
        <pc:spChg chg="mod">
          <ac:chgData name="Sriram Ananthula" userId="46910fa5-d4ec-4849-8f63-078be3986fd6" providerId="ADAL" clId="{F9F63221-7211-CD4B-9867-1C4EC4831A0B}" dt="2019-11-09T18:54:59.161" v="989" actId="1038"/>
          <ac:spMkLst>
            <pc:docMk/>
            <pc:sldMk cId="1693025054" sldId="262"/>
            <ac:spMk id="14" creationId="{47F46F6C-B7A6-47C2-8B2D-02A30E1C8B05}"/>
          </ac:spMkLst>
        </pc:spChg>
        <pc:spChg chg="add mod">
          <ac:chgData name="Sriram Ananthula" userId="46910fa5-d4ec-4849-8f63-078be3986fd6" providerId="ADAL" clId="{F9F63221-7211-CD4B-9867-1C4EC4831A0B}" dt="2019-11-10T06:49:55.039" v="2770" actId="14100"/>
          <ac:spMkLst>
            <pc:docMk/>
            <pc:sldMk cId="1693025054" sldId="262"/>
            <ac:spMk id="20" creationId="{543C32F6-0325-C242-A52E-2F96957A9BCF}"/>
          </ac:spMkLst>
        </pc:spChg>
      </pc:sldChg>
      <pc:sldChg chg="addSp delSp modSp">
        <pc:chgData name="Sriram Ananthula" userId="46910fa5-d4ec-4849-8f63-078be3986fd6" providerId="ADAL" clId="{F9F63221-7211-CD4B-9867-1C4EC4831A0B}" dt="2019-11-10T19:43:50.584" v="2962" actId="166"/>
        <pc:sldMkLst>
          <pc:docMk/>
          <pc:sldMk cId="2278588550" sldId="263"/>
        </pc:sldMkLst>
        <pc:spChg chg="del mod">
          <ac:chgData name="Sriram Ananthula" userId="46910fa5-d4ec-4849-8f63-078be3986fd6" providerId="ADAL" clId="{F9F63221-7211-CD4B-9867-1C4EC4831A0B}" dt="2019-11-10T06:47:50.126" v="2728" actId="478"/>
          <ac:spMkLst>
            <pc:docMk/>
            <pc:sldMk cId="2278588550" sldId="263"/>
            <ac:spMk id="4" creationId="{92221F31-E8DF-4E16-8B46-C1FAAF446654}"/>
          </ac:spMkLst>
        </pc:spChg>
        <pc:spChg chg="mod">
          <ac:chgData name="Sriram Ananthula" userId="46910fa5-d4ec-4849-8f63-078be3986fd6" providerId="ADAL" clId="{F9F63221-7211-CD4B-9867-1C4EC4831A0B}" dt="2019-11-10T19:43:50.584" v="2962" actId="166"/>
          <ac:spMkLst>
            <pc:docMk/>
            <pc:sldMk cId="2278588550" sldId="263"/>
            <ac:spMk id="8" creationId="{408173DC-23C9-4F1C-ACBE-159193B518D5}"/>
          </ac:spMkLst>
        </pc:spChg>
        <pc:spChg chg="mod">
          <ac:chgData name="Sriram Ananthula" userId="46910fa5-d4ec-4849-8f63-078be3986fd6" providerId="ADAL" clId="{F9F63221-7211-CD4B-9867-1C4EC4831A0B}" dt="2019-11-09T18:55:18.350" v="992" actId="1037"/>
          <ac:spMkLst>
            <pc:docMk/>
            <pc:sldMk cId="2278588550" sldId="263"/>
            <ac:spMk id="11" creationId="{AFC01292-8721-4F52-89B3-2CC57684958C}"/>
          </ac:spMkLst>
        </pc:spChg>
        <pc:spChg chg="mod">
          <ac:chgData name="Sriram Ananthula" userId="46910fa5-d4ec-4849-8f63-078be3986fd6" providerId="ADAL" clId="{F9F63221-7211-CD4B-9867-1C4EC4831A0B}" dt="2019-11-09T18:55:21.264" v="994" actId="1037"/>
          <ac:spMkLst>
            <pc:docMk/>
            <pc:sldMk cId="2278588550" sldId="263"/>
            <ac:spMk id="12" creationId="{21FDA42E-1692-44B1-AB1C-0EFB4F3EB5C7}"/>
          </ac:spMkLst>
        </pc:spChg>
        <pc:spChg chg="mod">
          <ac:chgData name="Sriram Ananthula" userId="46910fa5-d4ec-4849-8f63-078be3986fd6" providerId="ADAL" clId="{F9F63221-7211-CD4B-9867-1C4EC4831A0B}" dt="2019-11-09T18:55:22.981" v="995" actId="1036"/>
          <ac:spMkLst>
            <pc:docMk/>
            <pc:sldMk cId="2278588550" sldId="263"/>
            <ac:spMk id="13" creationId="{1DC121B0-D17A-48C1-A5E6-C9F9260C21F6}"/>
          </ac:spMkLst>
        </pc:spChg>
        <pc:spChg chg="mod">
          <ac:chgData name="Sriram Ananthula" userId="46910fa5-d4ec-4849-8f63-078be3986fd6" providerId="ADAL" clId="{F9F63221-7211-CD4B-9867-1C4EC4831A0B}" dt="2019-11-09T18:55:25.786" v="996" actId="1036"/>
          <ac:spMkLst>
            <pc:docMk/>
            <pc:sldMk cId="2278588550" sldId="263"/>
            <ac:spMk id="14" creationId="{47F46F6C-B7A6-47C2-8B2D-02A30E1C8B05}"/>
          </ac:spMkLst>
        </pc:spChg>
        <pc:spChg chg="add del mod">
          <ac:chgData name="Sriram Ananthula" userId="46910fa5-d4ec-4849-8f63-078be3986fd6" providerId="ADAL" clId="{F9F63221-7211-CD4B-9867-1C4EC4831A0B}" dt="2019-11-09T18:54:54.695" v="987"/>
          <ac:spMkLst>
            <pc:docMk/>
            <pc:sldMk cId="2278588550" sldId="263"/>
            <ac:spMk id="16" creationId="{799DBC07-DFFF-084C-96B3-77BA1032DF22}"/>
          </ac:spMkLst>
        </pc:spChg>
        <pc:spChg chg="add del mod">
          <ac:chgData name="Sriram Ananthula" userId="46910fa5-d4ec-4849-8f63-078be3986fd6" providerId="ADAL" clId="{F9F63221-7211-CD4B-9867-1C4EC4831A0B}" dt="2019-11-09T18:54:54.695" v="987"/>
          <ac:spMkLst>
            <pc:docMk/>
            <pc:sldMk cId="2278588550" sldId="263"/>
            <ac:spMk id="17" creationId="{A8C19D63-A277-B14A-B0C5-A4470A0C1558}"/>
          </ac:spMkLst>
        </pc:spChg>
        <pc:spChg chg="add del mod">
          <ac:chgData name="Sriram Ananthula" userId="46910fa5-d4ec-4849-8f63-078be3986fd6" providerId="ADAL" clId="{F9F63221-7211-CD4B-9867-1C4EC4831A0B}" dt="2019-11-09T18:54:54.695" v="987"/>
          <ac:spMkLst>
            <pc:docMk/>
            <pc:sldMk cId="2278588550" sldId="263"/>
            <ac:spMk id="19" creationId="{9E3D0973-1910-4244-B980-2C1215C7545C}"/>
          </ac:spMkLst>
        </pc:spChg>
        <pc:spChg chg="add del">
          <ac:chgData name="Sriram Ananthula" userId="46910fa5-d4ec-4849-8f63-078be3986fd6" providerId="ADAL" clId="{F9F63221-7211-CD4B-9867-1C4EC4831A0B}" dt="2019-11-09T18:54:54.695" v="987"/>
          <ac:spMkLst>
            <pc:docMk/>
            <pc:sldMk cId="2278588550" sldId="263"/>
            <ac:spMk id="20" creationId="{57FA90F9-4FB5-064A-8E9D-1346FD3D6D9A}"/>
          </ac:spMkLst>
        </pc:spChg>
        <pc:spChg chg="add del">
          <ac:chgData name="Sriram Ananthula" userId="46910fa5-d4ec-4849-8f63-078be3986fd6" providerId="ADAL" clId="{F9F63221-7211-CD4B-9867-1C4EC4831A0B}" dt="2019-11-09T18:54:54.695" v="987"/>
          <ac:spMkLst>
            <pc:docMk/>
            <pc:sldMk cId="2278588550" sldId="263"/>
            <ac:spMk id="21" creationId="{75707058-0D63-694C-BF53-D2B40C13D03A}"/>
          </ac:spMkLst>
        </pc:spChg>
        <pc:spChg chg="add del">
          <ac:chgData name="Sriram Ananthula" userId="46910fa5-d4ec-4849-8f63-078be3986fd6" providerId="ADAL" clId="{F9F63221-7211-CD4B-9867-1C4EC4831A0B}" dt="2019-11-09T18:54:54.695" v="987"/>
          <ac:spMkLst>
            <pc:docMk/>
            <pc:sldMk cId="2278588550" sldId="263"/>
            <ac:spMk id="22" creationId="{DFFA95C4-DF9C-0C41-8253-379ADD841E8D}"/>
          </ac:spMkLst>
        </pc:spChg>
        <pc:spChg chg="add">
          <ac:chgData name="Sriram Ananthula" userId="46910fa5-d4ec-4849-8f63-078be3986fd6" providerId="ADAL" clId="{F9F63221-7211-CD4B-9867-1C4EC4831A0B}" dt="2019-11-10T06:47:50.608" v="2729"/>
          <ac:spMkLst>
            <pc:docMk/>
            <pc:sldMk cId="2278588550" sldId="263"/>
            <ac:spMk id="23" creationId="{8B656FED-7E3E-8049-ADA4-A3F9AC473CB0}"/>
          </ac:spMkLst>
        </pc:spChg>
      </pc:sldChg>
      <pc:sldChg chg="addSp delSp modSp">
        <pc:chgData name="Sriram Ananthula" userId="46910fa5-d4ec-4849-8f63-078be3986fd6" providerId="ADAL" clId="{F9F63221-7211-CD4B-9867-1C4EC4831A0B}" dt="2019-11-10T19:43:59.883" v="2966" actId="166"/>
        <pc:sldMkLst>
          <pc:docMk/>
          <pc:sldMk cId="549093273" sldId="267"/>
        </pc:sldMkLst>
        <pc:spChg chg="del mod">
          <ac:chgData name="Sriram Ananthula" userId="46910fa5-d4ec-4849-8f63-078be3986fd6" providerId="ADAL" clId="{F9F63221-7211-CD4B-9867-1C4EC4831A0B}" dt="2019-11-10T06:47:56.759" v="2732" actId="478"/>
          <ac:spMkLst>
            <pc:docMk/>
            <pc:sldMk cId="549093273" sldId="267"/>
            <ac:spMk id="4" creationId="{92221F31-E8DF-4E16-8B46-C1FAAF446654}"/>
          </ac:spMkLst>
        </pc:spChg>
        <pc:spChg chg="mod">
          <ac:chgData name="Sriram Ananthula" userId="46910fa5-d4ec-4849-8f63-078be3986fd6" providerId="ADAL" clId="{F9F63221-7211-CD4B-9867-1C4EC4831A0B}" dt="2019-11-10T19:43:59.883" v="2966" actId="166"/>
          <ac:spMkLst>
            <pc:docMk/>
            <pc:sldMk cId="549093273" sldId="267"/>
            <ac:spMk id="8" creationId="{408173DC-23C9-4F1C-ACBE-159193B518D5}"/>
          </ac:spMkLst>
        </pc:spChg>
        <pc:spChg chg="mod">
          <ac:chgData name="Sriram Ananthula" userId="46910fa5-d4ec-4849-8f63-078be3986fd6" providerId="ADAL" clId="{F9F63221-7211-CD4B-9867-1C4EC4831A0B}" dt="2019-11-09T18:56:05.020" v="999" actId="1036"/>
          <ac:spMkLst>
            <pc:docMk/>
            <pc:sldMk cId="549093273" sldId="267"/>
            <ac:spMk id="11" creationId="{AFC01292-8721-4F52-89B3-2CC57684958C}"/>
          </ac:spMkLst>
        </pc:spChg>
        <pc:spChg chg="mod">
          <ac:chgData name="Sriram Ananthula" userId="46910fa5-d4ec-4849-8f63-078be3986fd6" providerId="ADAL" clId="{F9F63221-7211-CD4B-9867-1C4EC4831A0B}" dt="2019-11-09T18:56:07.488" v="1000" actId="1037"/>
          <ac:spMkLst>
            <pc:docMk/>
            <pc:sldMk cId="549093273" sldId="267"/>
            <ac:spMk id="12" creationId="{21FDA42E-1692-44B1-AB1C-0EFB4F3EB5C7}"/>
          </ac:spMkLst>
        </pc:spChg>
        <pc:spChg chg="mod">
          <ac:chgData name="Sriram Ananthula" userId="46910fa5-d4ec-4849-8f63-078be3986fd6" providerId="ADAL" clId="{F9F63221-7211-CD4B-9867-1C4EC4831A0B}" dt="2019-11-09T18:56:05.020" v="999" actId="1036"/>
          <ac:spMkLst>
            <pc:docMk/>
            <pc:sldMk cId="549093273" sldId="267"/>
            <ac:spMk id="13" creationId="{1DC121B0-D17A-48C1-A5E6-C9F9260C21F6}"/>
          </ac:spMkLst>
        </pc:spChg>
        <pc:spChg chg="mod">
          <ac:chgData name="Sriram Ananthula" userId="46910fa5-d4ec-4849-8f63-078be3986fd6" providerId="ADAL" clId="{F9F63221-7211-CD4B-9867-1C4EC4831A0B}" dt="2019-11-09T18:56:05.020" v="999" actId="1036"/>
          <ac:spMkLst>
            <pc:docMk/>
            <pc:sldMk cId="549093273" sldId="267"/>
            <ac:spMk id="14" creationId="{47F46F6C-B7A6-47C2-8B2D-02A30E1C8B05}"/>
          </ac:spMkLst>
        </pc:spChg>
        <pc:spChg chg="add">
          <ac:chgData name="Sriram Ananthula" userId="46910fa5-d4ec-4849-8f63-078be3986fd6" providerId="ADAL" clId="{F9F63221-7211-CD4B-9867-1C4EC4831A0B}" dt="2019-11-10T06:47:57.117" v="2733"/>
          <ac:spMkLst>
            <pc:docMk/>
            <pc:sldMk cId="549093273" sldId="267"/>
            <ac:spMk id="24" creationId="{ADC64759-49F5-DF48-98CE-FBF0820C9058}"/>
          </ac:spMkLst>
        </pc:spChg>
        <pc:graphicFrameChg chg="modGraphic">
          <ac:chgData name="Sriram Ananthula" userId="46910fa5-d4ec-4849-8f63-078be3986fd6" providerId="ADAL" clId="{F9F63221-7211-CD4B-9867-1C4EC4831A0B}" dt="2019-11-10T02:44:00.911" v="1591" actId="20577"/>
          <ac:graphicFrameMkLst>
            <pc:docMk/>
            <pc:sldMk cId="549093273" sldId="267"/>
            <ac:graphicFrameMk id="28" creationId="{F3C1FD39-0286-4455-8431-78D795C15C10}"/>
          </ac:graphicFrameMkLst>
        </pc:graphicFrameChg>
      </pc:sldChg>
      <pc:sldChg chg="addSp delSp modSp">
        <pc:chgData name="Sriram Ananthula" userId="46910fa5-d4ec-4849-8f63-078be3986fd6" providerId="ADAL" clId="{F9F63221-7211-CD4B-9867-1C4EC4831A0B}" dt="2019-11-10T19:43:55.692" v="2965" actId="1036"/>
        <pc:sldMkLst>
          <pc:docMk/>
          <pc:sldMk cId="1925376549" sldId="268"/>
        </pc:sldMkLst>
        <pc:spChg chg="del mod">
          <ac:chgData name="Sriram Ananthula" userId="46910fa5-d4ec-4849-8f63-078be3986fd6" providerId="ADAL" clId="{F9F63221-7211-CD4B-9867-1C4EC4831A0B}" dt="2019-11-10T06:47:53.918" v="2730" actId="478"/>
          <ac:spMkLst>
            <pc:docMk/>
            <pc:sldMk cId="1925376549" sldId="268"/>
            <ac:spMk id="4" creationId="{92221F31-E8DF-4E16-8B46-C1FAAF446654}"/>
          </ac:spMkLst>
        </pc:spChg>
        <pc:spChg chg="mod">
          <ac:chgData name="Sriram Ananthula" userId="46910fa5-d4ec-4849-8f63-078be3986fd6" providerId="ADAL" clId="{F9F63221-7211-CD4B-9867-1C4EC4831A0B}" dt="2019-11-10T19:43:55.692" v="2965" actId="1036"/>
          <ac:spMkLst>
            <pc:docMk/>
            <pc:sldMk cId="1925376549" sldId="268"/>
            <ac:spMk id="8" creationId="{408173DC-23C9-4F1C-ACBE-159193B518D5}"/>
          </ac:spMkLst>
        </pc:spChg>
        <pc:spChg chg="mod">
          <ac:chgData name="Sriram Ananthula" userId="46910fa5-d4ec-4849-8f63-078be3986fd6" providerId="ADAL" clId="{F9F63221-7211-CD4B-9867-1C4EC4831A0B}" dt="2019-11-09T18:55:46.173" v="997" actId="1036"/>
          <ac:spMkLst>
            <pc:docMk/>
            <pc:sldMk cId="1925376549" sldId="268"/>
            <ac:spMk id="11" creationId="{AFC01292-8721-4F52-89B3-2CC57684958C}"/>
          </ac:spMkLst>
        </pc:spChg>
        <pc:spChg chg="mod">
          <ac:chgData name="Sriram Ananthula" userId="46910fa5-d4ec-4849-8f63-078be3986fd6" providerId="ADAL" clId="{F9F63221-7211-CD4B-9867-1C4EC4831A0B}" dt="2019-11-09T18:55:50.886" v="998" actId="1037"/>
          <ac:spMkLst>
            <pc:docMk/>
            <pc:sldMk cId="1925376549" sldId="268"/>
            <ac:spMk id="12" creationId="{21FDA42E-1692-44B1-AB1C-0EFB4F3EB5C7}"/>
          </ac:spMkLst>
        </pc:spChg>
        <pc:spChg chg="mod">
          <ac:chgData name="Sriram Ananthula" userId="46910fa5-d4ec-4849-8f63-078be3986fd6" providerId="ADAL" clId="{F9F63221-7211-CD4B-9867-1C4EC4831A0B}" dt="2019-11-09T18:55:46.173" v="997" actId="1036"/>
          <ac:spMkLst>
            <pc:docMk/>
            <pc:sldMk cId="1925376549" sldId="268"/>
            <ac:spMk id="13" creationId="{1DC121B0-D17A-48C1-A5E6-C9F9260C21F6}"/>
          </ac:spMkLst>
        </pc:spChg>
        <pc:spChg chg="mod">
          <ac:chgData name="Sriram Ananthula" userId="46910fa5-d4ec-4849-8f63-078be3986fd6" providerId="ADAL" clId="{F9F63221-7211-CD4B-9867-1C4EC4831A0B}" dt="2019-11-09T18:55:46.173" v="997" actId="1036"/>
          <ac:spMkLst>
            <pc:docMk/>
            <pc:sldMk cId="1925376549" sldId="268"/>
            <ac:spMk id="14" creationId="{47F46F6C-B7A6-47C2-8B2D-02A30E1C8B05}"/>
          </ac:spMkLst>
        </pc:spChg>
        <pc:spChg chg="add">
          <ac:chgData name="Sriram Ananthula" userId="46910fa5-d4ec-4849-8f63-078be3986fd6" providerId="ADAL" clId="{F9F63221-7211-CD4B-9867-1C4EC4831A0B}" dt="2019-11-10T06:47:54.331" v="2731"/>
          <ac:spMkLst>
            <pc:docMk/>
            <pc:sldMk cId="1925376549" sldId="268"/>
            <ac:spMk id="23" creationId="{AC7E15FA-57A6-AD41-8C81-A028FAB3AB3E}"/>
          </ac:spMkLst>
        </pc:spChg>
      </pc:sldChg>
      <pc:sldChg chg="addSp delSp modSp add del">
        <pc:chgData name="Sriram Ananthula" userId="46910fa5-d4ec-4849-8f63-078be3986fd6" providerId="ADAL" clId="{F9F63221-7211-CD4B-9867-1C4EC4831A0B}" dt="2019-11-10T19:44:03.197" v="2967" actId="166"/>
        <pc:sldMkLst>
          <pc:docMk/>
          <pc:sldMk cId="3102547353" sldId="269"/>
        </pc:sldMkLst>
        <pc:spChg chg="del mod">
          <ac:chgData name="Sriram Ananthula" userId="46910fa5-d4ec-4849-8f63-078be3986fd6" providerId="ADAL" clId="{F9F63221-7211-CD4B-9867-1C4EC4831A0B}" dt="2019-11-10T06:48:10.717" v="2736" actId="478"/>
          <ac:spMkLst>
            <pc:docMk/>
            <pc:sldMk cId="3102547353" sldId="269"/>
            <ac:spMk id="4" creationId="{92221F31-E8DF-4E16-8B46-C1FAAF446654}"/>
          </ac:spMkLst>
        </pc:spChg>
        <pc:spChg chg="mod">
          <ac:chgData name="Sriram Ananthula" userId="46910fa5-d4ec-4849-8f63-078be3986fd6" providerId="ADAL" clId="{F9F63221-7211-CD4B-9867-1C4EC4831A0B}" dt="2019-11-10T19:44:03.197" v="2967" actId="166"/>
          <ac:spMkLst>
            <pc:docMk/>
            <pc:sldMk cId="3102547353" sldId="269"/>
            <ac:spMk id="8" creationId="{408173DC-23C9-4F1C-ACBE-159193B518D5}"/>
          </ac:spMkLst>
        </pc:spChg>
        <pc:spChg chg="mod">
          <ac:chgData name="Sriram Ananthula" userId="46910fa5-d4ec-4849-8f63-078be3986fd6" providerId="ADAL" clId="{F9F63221-7211-CD4B-9867-1C4EC4831A0B}" dt="2019-11-09T18:56:17.780" v="1001" actId="1036"/>
          <ac:spMkLst>
            <pc:docMk/>
            <pc:sldMk cId="3102547353" sldId="269"/>
            <ac:spMk id="11" creationId="{AFC01292-8721-4F52-89B3-2CC57684958C}"/>
          </ac:spMkLst>
        </pc:spChg>
        <pc:spChg chg="mod">
          <ac:chgData name="Sriram Ananthula" userId="46910fa5-d4ec-4849-8f63-078be3986fd6" providerId="ADAL" clId="{F9F63221-7211-CD4B-9867-1C4EC4831A0B}" dt="2019-11-09T18:56:20.008" v="1002" actId="1037"/>
          <ac:spMkLst>
            <pc:docMk/>
            <pc:sldMk cId="3102547353" sldId="269"/>
            <ac:spMk id="12" creationId="{21FDA42E-1692-44B1-AB1C-0EFB4F3EB5C7}"/>
          </ac:spMkLst>
        </pc:spChg>
        <pc:spChg chg="mod">
          <ac:chgData name="Sriram Ananthula" userId="46910fa5-d4ec-4849-8f63-078be3986fd6" providerId="ADAL" clId="{F9F63221-7211-CD4B-9867-1C4EC4831A0B}" dt="2019-11-09T18:56:17.780" v="1001" actId="1036"/>
          <ac:spMkLst>
            <pc:docMk/>
            <pc:sldMk cId="3102547353" sldId="269"/>
            <ac:spMk id="13" creationId="{1DC121B0-D17A-48C1-A5E6-C9F9260C21F6}"/>
          </ac:spMkLst>
        </pc:spChg>
        <pc:spChg chg="mod">
          <ac:chgData name="Sriram Ananthula" userId="46910fa5-d4ec-4849-8f63-078be3986fd6" providerId="ADAL" clId="{F9F63221-7211-CD4B-9867-1C4EC4831A0B}" dt="2019-11-09T18:56:17.780" v="1001" actId="1036"/>
          <ac:spMkLst>
            <pc:docMk/>
            <pc:sldMk cId="3102547353" sldId="269"/>
            <ac:spMk id="14" creationId="{47F46F6C-B7A6-47C2-8B2D-02A30E1C8B05}"/>
          </ac:spMkLst>
        </pc:spChg>
        <pc:spChg chg="add">
          <ac:chgData name="Sriram Ananthula" userId="46910fa5-d4ec-4849-8f63-078be3986fd6" providerId="ADAL" clId="{F9F63221-7211-CD4B-9867-1C4EC4831A0B}" dt="2019-11-10T06:48:11.101" v="2737"/>
          <ac:spMkLst>
            <pc:docMk/>
            <pc:sldMk cId="3102547353" sldId="269"/>
            <ac:spMk id="25" creationId="{4BD6F32F-4967-5B42-9855-CE4B276074A1}"/>
          </ac:spMkLst>
        </pc:spChg>
        <pc:graphicFrameChg chg="modGraphic">
          <ac:chgData name="Sriram Ananthula" userId="46910fa5-d4ec-4849-8f63-078be3986fd6" providerId="ADAL" clId="{F9F63221-7211-CD4B-9867-1C4EC4831A0B}" dt="2019-11-10T02:44:20.919" v="1611" actId="20577"/>
          <ac:graphicFrameMkLst>
            <pc:docMk/>
            <pc:sldMk cId="3102547353" sldId="269"/>
            <ac:graphicFrameMk id="28" creationId="{F3C1FD39-0286-4455-8431-78D795C15C10}"/>
          </ac:graphicFrameMkLst>
        </pc:graphicFrameChg>
      </pc:sldChg>
      <pc:sldChg chg="addSp delSp modSp delAnim modAnim">
        <pc:chgData name="Sriram Ananthula" userId="46910fa5-d4ec-4849-8f63-078be3986fd6" providerId="ADAL" clId="{F9F63221-7211-CD4B-9867-1C4EC4831A0B}" dt="2019-11-10T20:06:30.331" v="3050"/>
        <pc:sldMkLst>
          <pc:docMk/>
          <pc:sldMk cId="589903796" sldId="270"/>
        </pc:sldMkLst>
        <pc:spChg chg="add del mod">
          <ac:chgData name="Sriram Ananthula" userId="46910fa5-d4ec-4849-8f63-078be3986fd6" providerId="ADAL" clId="{F9F63221-7211-CD4B-9867-1C4EC4831A0B}" dt="2019-11-10T20:06:29.519" v="3049" actId="478"/>
          <ac:spMkLst>
            <pc:docMk/>
            <pc:sldMk cId="589903796" sldId="270"/>
            <ac:spMk id="2" creationId="{494149E1-45CC-144A-B9DB-9F46FC285DEC}"/>
          </ac:spMkLst>
        </pc:spChg>
        <pc:spChg chg="del mod">
          <ac:chgData name="Sriram Ananthula" userId="46910fa5-d4ec-4849-8f63-078be3986fd6" providerId="ADAL" clId="{F9F63221-7211-CD4B-9867-1C4EC4831A0B}" dt="2019-11-10T06:48:13.635" v="2738" actId="478"/>
          <ac:spMkLst>
            <pc:docMk/>
            <pc:sldMk cId="589903796" sldId="270"/>
            <ac:spMk id="4" creationId="{92221F31-E8DF-4E16-8B46-C1FAAF446654}"/>
          </ac:spMkLst>
        </pc:spChg>
        <pc:spChg chg="mod">
          <ac:chgData name="Sriram Ananthula" userId="46910fa5-d4ec-4849-8f63-078be3986fd6" providerId="ADAL" clId="{F9F63221-7211-CD4B-9867-1C4EC4831A0B}" dt="2019-11-10T19:44:06.593" v="2968" actId="166"/>
          <ac:spMkLst>
            <pc:docMk/>
            <pc:sldMk cId="589903796" sldId="270"/>
            <ac:spMk id="8" creationId="{408173DC-23C9-4F1C-ACBE-159193B518D5}"/>
          </ac:spMkLst>
        </pc:spChg>
        <pc:spChg chg="mod">
          <ac:chgData name="Sriram Ananthula" userId="46910fa5-d4ec-4849-8f63-078be3986fd6" providerId="ADAL" clId="{F9F63221-7211-CD4B-9867-1C4EC4831A0B}" dt="2019-11-09T18:56:25.504" v="1003" actId="1036"/>
          <ac:spMkLst>
            <pc:docMk/>
            <pc:sldMk cId="589903796" sldId="270"/>
            <ac:spMk id="11" creationId="{AFC01292-8721-4F52-89B3-2CC57684958C}"/>
          </ac:spMkLst>
        </pc:spChg>
        <pc:spChg chg="mod">
          <ac:chgData name="Sriram Ananthula" userId="46910fa5-d4ec-4849-8f63-078be3986fd6" providerId="ADAL" clId="{F9F63221-7211-CD4B-9867-1C4EC4831A0B}" dt="2019-11-09T18:56:28.654" v="1004" actId="1037"/>
          <ac:spMkLst>
            <pc:docMk/>
            <pc:sldMk cId="589903796" sldId="270"/>
            <ac:spMk id="12" creationId="{21FDA42E-1692-44B1-AB1C-0EFB4F3EB5C7}"/>
          </ac:spMkLst>
        </pc:spChg>
        <pc:spChg chg="mod">
          <ac:chgData name="Sriram Ananthula" userId="46910fa5-d4ec-4849-8f63-078be3986fd6" providerId="ADAL" clId="{F9F63221-7211-CD4B-9867-1C4EC4831A0B}" dt="2019-11-09T18:56:25.504" v="1003" actId="1036"/>
          <ac:spMkLst>
            <pc:docMk/>
            <pc:sldMk cId="589903796" sldId="270"/>
            <ac:spMk id="13" creationId="{1DC121B0-D17A-48C1-A5E6-C9F9260C21F6}"/>
          </ac:spMkLst>
        </pc:spChg>
        <pc:spChg chg="mod">
          <ac:chgData name="Sriram Ananthula" userId="46910fa5-d4ec-4849-8f63-078be3986fd6" providerId="ADAL" clId="{F9F63221-7211-CD4B-9867-1C4EC4831A0B}" dt="2019-11-09T18:56:25.504" v="1003" actId="1036"/>
          <ac:spMkLst>
            <pc:docMk/>
            <pc:sldMk cId="589903796" sldId="270"/>
            <ac:spMk id="14" creationId="{47F46F6C-B7A6-47C2-8B2D-02A30E1C8B05}"/>
          </ac:spMkLst>
        </pc:spChg>
        <pc:spChg chg="add">
          <ac:chgData name="Sriram Ananthula" userId="46910fa5-d4ec-4849-8f63-078be3986fd6" providerId="ADAL" clId="{F9F63221-7211-CD4B-9867-1C4EC4831A0B}" dt="2019-11-10T06:48:14.042" v="2739"/>
          <ac:spMkLst>
            <pc:docMk/>
            <pc:sldMk cId="589903796" sldId="270"/>
            <ac:spMk id="17" creationId="{9734E48A-1C51-3142-8B8E-542E6C5753C0}"/>
          </ac:spMkLst>
        </pc:spChg>
        <pc:spChg chg="del mod">
          <ac:chgData name="Sriram Ananthula" userId="46910fa5-d4ec-4849-8f63-078be3986fd6" providerId="ADAL" clId="{F9F63221-7211-CD4B-9867-1C4EC4831A0B}" dt="2019-11-10T20:06:29.519" v="3049" actId="478"/>
          <ac:spMkLst>
            <pc:docMk/>
            <pc:sldMk cId="589903796" sldId="270"/>
            <ac:spMk id="18" creationId="{13111F79-891F-42CB-BAC8-113D15569F6B}"/>
          </ac:spMkLst>
        </pc:spChg>
        <pc:spChg chg="add">
          <ac:chgData name="Sriram Ananthula" userId="46910fa5-d4ec-4849-8f63-078be3986fd6" providerId="ADAL" clId="{F9F63221-7211-CD4B-9867-1C4EC4831A0B}" dt="2019-11-10T20:06:30.331" v="3050"/>
          <ac:spMkLst>
            <pc:docMk/>
            <pc:sldMk cId="589903796" sldId="270"/>
            <ac:spMk id="21" creationId="{A286FF7E-11F3-0E46-920D-20A67CB08655}"/>
          </ac:spMkLst>
        </pc:spChg>
        <pc:spChg chg="add">
          <ac:chgData name="Sriram Ananthula" userId="46910fa5-d4ec-4849-8f63-078be3986fd6" providerId="ADAL" clId="{F9F63221-7211-CD4B-9867-1C4EC4831A0B}" dt="2019-11-10T20:06:30.331" v="3050"/>
          <ac:spMkLst>
            <pc:docMk/>
            <pc:sldMk cId="589903796" sldId="270"/>
            <ac:spMk id="22" creationId="{FAEACE1F-4F58-1E48-91E8-A277DB0C3AFD}"/>
          </ac:spMkLst>
        </pc:spChg>
        <pc:graphicFrameChg chg="modGraphic">
          <ac:chgData name="Sriram Ananthula" userId="46910fa5-d4ec-4849-8f63-078be3986fd6" providerId="ADAL" clId="{F9F63221-7211-CD4B-9867-1C4EC4831A0B}" dt="2019-11-10T02:44:29.412" v="1623" actId="20577"/>
          <ac:graphicFrameMkLst>
            <pc:docMk/>
            <pc:sldMk cId="589903796" sldId="270"/>
            <ac:graphicFrameMk id="16" creationId="{BB9B4AED-58FB-0548-B1D8-38A4EA9BED60}"/>
          </ac:graphicFrameMkLst>
        </pc:graphicFrameChg>
      </pc:sldChg>
      <pc:sldChg chg="addSp delSp modSp">
        <pc:chgData name="Sriram Ananthula" userId="46910fa5-d4ec-4849-8f63-078be3986fd6" providerId="ADAL" clId="{F9F63221-7211-CD4B-9867-1C4EC4831A0B}" dt="2019-11-10T20:44:34.569" v="3090" actId="20577"/>
        <pc:sldMkLst>
          <pc:docMk/>
          <pc:sldMk cId="2643184170" sldId="271"/>
        </pc:sldMkLst>
        <pc:spChg chg="del">
          <ac:chgData name="Sriram Ananthula" userId="46910fa5-d4ec-4849-8f63-078be3986fd6" providerId="ADAL" clId="{F9F63221-7211-CD4B-9867-1C4EC4831A0B}" dt="2019-11-10T06:49:01.831" v="2768" actId="478"/>
          <ac:spMkLst>
            <pc:docMk/>
            <pc:sldMk cId="2643184170" sldId="271"/>
            <ac:spMk id="4" creationId="{92221F31-E8DF-4E16-8B46-C1FAAF446654}"/>
          </ac:spMkLst>
        </pc:spChg>
        <pc:spChg chg="mod">
          <ac:chgData name="Sriram Ananthula" userId="46910fa5-d4ec-4849-8f63-078be3986fd6" providerId="ADAL" clId="{F9F63221-7211-CD4B-9867-1C4EC4831A0B}" dt="2019-11-10T19:44:57.803" v="2982" actId="166"/>
          <ac:spMkLst>
            <pc:docMk/>
            <pc:sldMk cId="2643184170" sldId="271"/>
            <ac:spMk id="8" creationId="{408173DC-23C9-4F1C-ACBE-159193B518D5}"/>
          </ac:spMkLst>
        </pc:spChg>
        <pc:spChg chg="mod">
          <ac:chgData name="Sriram Ananthula" userId="46910fa5-d4ec-4849-8f63-078be3986fd6" providerId="ADAL" clId="{F9F63221-7211-CD4B-9867-1C4EC4831A0B}" dt="2019-11-10T02:25:49.647" v="1540" actId="108"/>
          <ac:spMkLst>
            <pc:docMk/>
            <pc:sldMk cId="2643184170" sldId="271"/>
            <ac:spMk id="10" creationId="{9F17D597-22EC-4FDA-926B-BF5D510B3E67}"/>
          </ac:spMkLst>
        </pc:spChg>
        <pc:spChg chg="del mod">
          <ac:chgData name="Sriram Ananthula" userId="46910fa5-d4ec-4849-8f63-078be3986fd6" providerId="ADAL" clId="{F9F63221-7211-CD4B-9867-1C4EC4831A0B}" dt="2019-11-10T02:26:17.576" v="1544" actId="478"/>
          <ac:spMkLst>
            <pc:docMk/>
            <pc:sldMk cId="2643184170" sldId="271"/>
            <ac:spMk id="11" creationId="{AFC01292-8721-4F52-89B3-2CC57684958C}"/>
          </ac:spMkLst>
        </pc:spChg>
        <pc:spChg chg="del mod">
          <ac:chgData name="Sriram Ananthula" userId="46910fa5-d4ec-4849-8f63-078be3986fd6" providerId="ADAL" clId="{F9F63221-7211-CD4B-9867-1C4EC4831A0B}" dt="2019-11-10T06:46:01.700" v="2712" actId="478"/>
          <ac:spMkLst>
            <pc:docMk/>
            <pc:sldMk cId="2643184170" sldId="271"/>
            <ac:spMk id="12" creationId="{21FDA42E-1692-44B1-AB1C-0EFB4F3EB5C7}"/>
          </ac:spMkLst>
        </pc:spChg>
        <pc:spChg chg="del mod">
          <ac:chgData name="Sriram Ananthula" userId="46910fa5-d4ec-4849-8f63-078be3986fd6" providerId="ADAL" clId="{F9F63221-7211-CD4B-9867-1C4EC4831A0B}" dt="2019-11-10T06:46:08.827" v="2714" actId="478"/>
          <ac:spMkLst>
            <pc:docMk/>
            <pc:sldMk cId="2643184170" sldId="271"/>
            <ac:spMk id="13" creationId="{1DC121B0-D17A-48C1-A5E6-C9F9260C21F6}"/>
          </ac:spMkLst>
        </pc:spChg>
        <pc:spChg chg="mod">
          <ac:chgData name="Sriram Ananthula" userId="46910fa5-d4ec-4849-8f63-078be3986fd6" providerId="ADAL" clId="{F9F63221-7211-CD4B-9867-1C4EC4831A0B}" dt="2019-11-10T02:26:52.728" v="1561" actId="20577"/>
          <ac:spMkLst>
            <pc:docMk/>
            <pc:sldMk cId="2643184170" sldId="271"/>
            <ac:spMk id="14" creationId="{47F46F6C-B7A6-47C2-8B2D-02A30E1C8B05}"/>
          </ac:spMkLst>
        </pc:spChg>
        <pc:spChg chg="add mod">
          <ac:chgData name="Sriram Ananthula" userId="46910fa5-d4ec-4849-8f63-078be3986fd6" providerId="ADAL" clId="{F9F63221-7211-CD4B-9867-1C4EC4831A0B}" dt="2019-11-10T02:26:34.995" v="1548" actId="108"/>
          <ac:spMkLst>
            <pc:docMk/>
            <pc:sldMk cId="2643184170" sldId="271"/>
            <ac:spMk id="16" creationId="{93247387-4A58-AA48-BA93-A6FEB87AA34B}"/>
          </ac:spMkLst>
        </pc:spChg>
        <pc:spChg chg="add mod">
          <ac:chgData name="Sriram Ananthula" userId="46910fa5-d4ec-4849-8f63-078be3986fd6" providerId="ADAL" clId="{F9F63221-7211-CD4B-9867-1C4EC4831A0B}" dt="2019-11-10T20:44:34.569" v="3090" actId="20577"/>
          <ac:spMkLst>
            <pc:docMk/>
            <pc:sldMk cId="2643184170" sldId="271"/>
            <ac:spMk id="17" creationId="{BF3BA271-86D6-D04B-B937-EFD0520B3727}"/>
          </ac:spMkLst>
        </pc:spChg>
        <pc:spChg chg="mod">
          <ac:chgData name="Sriram Ananthula" userId="46910fa5-d4ec-4849-8f63-078be3986fd6" providerId="ADAL" clId="{F9F63221-7211-CD4B-9867-1C4EC4831A0B}" dt="2019-11-10T02:26:30.945" v="1547" actId="108"/>
          <ac:spMkLst>
            <pc:docMk/>
            <pc:sldMk cId="2643184170" sldId="271"/>
            <ac:spMk id="18" creationId="{13111F79-891F-42CB-BAC8-113D15569F6B}"/>
          </ac:spMkLst>
        </pc:spChg>
        <pc:spChg chg="add mod">
          <ac:chgData name="Sriram Ananthula" userId="46910fa5-d4ec-4849-8f63-078be3986fd6" providerId="ADAL" clId="{F9F63221-7211-CD4B-9867-1C4EC4831A0B}" dt="2019-11-10T06:46:16.672" v="2716" actId="108"/>
          <ac:spMkLst>
            <pc:docMk/>
            <pc:sldMk cId="2643184170" sldId="271"/>
            <ac:spMk id="19" creationId="{9801A456-1107-F848-BBE1-B73183BC946F}"/>
          </ac:spMkLst>
        </pc:spChg>
        <pc:spChg chg="add">
          <ac:chgData name="Sriram Ananthula" userId="46910fa5-d4ec-4849-8f63-078be3986fd6" providerId="ADAL" clId="{F9F63221-7211-CD4B-9867-1C4EC4831A0B}" dt="2019-11-10T06:49:02.219" v="2769"/>
          <ac:spMkLst>
            <pc:docMk/>
            <pc:sldMk cId="2643184170" sldId="271"/>
            <ac:spMk id="20" creationId="{4366860E-4D03-A84F-9C4A-07D740B42826}"/>
          </ac:spMkLst>
        </pc:spChg>
      </pc:sldChg>
      <pc:sldChg chg="addSp delSp modSp modAnim">
        <pc:chgData name="Sriram Ananthula" userId="46910fa5-d4ec-4849-8f63-078be3986fd6" providerId="ADAL" clId="{F9F63221-7211-CD4B-9867-1C4EC4831A0B}" dt="2019-11-10T20:22:45.127" v="3067"/>
        <pc:sldMkLst>
          <pc:docMk/>
          <pc:sldMk cId="845627536" sldId="272"/>
        </pc:sldMkLst>
        <pc:spChg chg="del mod">
          <ac:chgData name="Sriram Ananthula" userId="46910fa5-d4ec-4849-8f63-078be3986fd6" providerId="ADAL" clId="{F9F63221-7211-CD4B-9867-1C4EC4831A0B}" dt="2019-11-09T18:31:20.544" v="504"/>
          <ac:spMkLst>
            <pc:docMk/>
            <pc:sldMk cId="845627536" sldId="272"/>
            <ac:spMk id="3" creationId="{D33923B2-6B2B-9B49-B877-5BF702757F03}"/>
          </ac:spMkLst>
        </pc:spChg>
        <pc:spChg chg="del">
          <ac:chgData name="Sriram Ananthula" userId="46910fa5-d4ec-4849-8f63-078be3986fd6" providerId="ADAL" clId="{F9F63221-7211-CD4B-9867-1C4EC4831A0B}" dt="2019-11-10T06:48:29.864" v="2748" actId="478"/>
          <ac:spMkLst>
            <pc:docMk/>
            <pc:sldMk cId="845627536" sldId="272"/>
            <ac:spMk id="4" creationId="{92221F31-E8DF-4E16-8B46-C1FAAF446654}"/>
          </ac:spMkLst>
        </pc:spChg>
        <pc:spChg chg="add del mod">
          <ac:chgData name="Sriram Ananthula" userId="46910fa5-d4ec-4849-8f63-078be3986fd6" providerId="ADAL" clId="{F9F63221-7211-CD4B-9867-1C4EC4831A0B}" dt="2019-11-09T17:54:52.178" v="288"/>
          <ac:spMkLst>
            <pc:docMk/>
            <pc:sldMk cId="845627536" sldId="272"/>
            <ac:spMk id="5" creationId="{6762138E-7934-9549-BB6C-77CD20CD24E0}"/>
          </ac:spMkLst>
        </pc:spChg>
        <pc:spChg chg="mod">
          <ac:chgData name="Sriram Ananthula" userId="46910fa5-d4ec-4849-8f63-078be3986fd6" providerId="ADAL" clId="{F9F63221-7211-CD4B-9867-1C4EC4831A0B}" dt="2019-11-10T19:44:24.889" v="2973" actId="166"/>
          <ac:spMkLst>
            <pc:docMk/>
            <pc:sldMk cId="845627536" sldId="272"/>
            <ac:spMk id="8" creationId="{408173DC-23C9-4F1C-ACBE-159193B518D5}"/>
          </ac:spMkLst>
        </pc:spChg>
        <pc:spChg chg="add del mod">
          <ac:chgData name="Sriram Ananthula" userId="46910fa5-d4ec-4849-8f63-078be3986fd6" providerId="ADAL" clId="{F9F63221-7211-CD4B-9867-1C4EC4831A0B}" dt="2019-11-09T19:24:44.590" v="1100" actId="478"/>
          <ac:spMkLst>
            <pc:docMk/>
            <pc:sldMk cId="845627536" sldId="272"/>
            <ac:spMk id="9" creationId="{ABEF4DEE-5D05-4F46-BBC4-3C2CB7BD516D}"/>
          </ac:spMkLst>
        </pc:spChg>
        <pc:spChg chg="mod">
          <ac:chgData name="Sriram Ananthula" userId="46910fa5-d4ec-4849-8f63-078be3986fd6" providerId="ADAL" clId="{F9F63221-7211-CD4B-9867-1C4EC4831A0B}" dt="2019-11-09T19:23:41.103" v="1046" actId="108"/>
          <ac:spMkLst>
            <pc:docMk/>
            <pc:sldMk cId="845627536" sldId="272"/>
            <ac:spMk id="10" creationId="{9F17D597-22EC-4FDA-926B-BF5D510B3E67}"/>
          </ac:spMkLst>
        </pc:spChg>
        <pc:spChg chg="mod">
          <ac:chgData name="Sriram Ananthula" userId="46910fa5-d4ec-4849-8f63-078be3986fd6" providerId="ADAL" clId="{F9F63221-7211-CD4B-9867-1C4EC4831A0B}" dt="2019-11-09T19:23:41.816" v="1047" actId="108"/>
          <ac:spMkLst>
            <pc:docMk/>
            <pc:sldMk cId="845627536" sldId="272"/>
            <ac:spMk id="11" creationId="{AFC01292-8721-4F52-89B3-2CC57684958C}"/>
          </ac:spMkLst>
        </pc:spChg>
        <pc:spChg chg="mod">
          <ac:chgData name="Sriram Ananthula" userId="46910fa5-d4ec-4849-8f63-078be3986fd6" providerId="ADAL" clId="{F9F63221-7211-CD4B-9867-1C4EC4831A0B}" dt="2019-11-09T18:57:26.420" v="1016" actId="1037"/>
          <ac:spMkLst>
            <pc:docMk/>
            <pc:sldMk cId="845627536" sldId="272"/>
            <ac:spMk id="12" creationId="{21FDA42E-1692-44B1-AB1C-0EFB4F3EB5C7}"/>
          </ac:spMkLst>
        </pc:spChg>
        <pc:spChg chg="mod">
          <ac:chgData name="Sriram Ananthula" userId="46910fa5-d4ec-4849-8f63-078be3986fd6" providerId="ADAL" clId="{F9F63221-7211-CD4B-9867-1C4EC4831A0B}" dt="2019-11-09T18:57:24.613" v="1015" actId="1036"/>
          <ac:spMkLst>
            <pc:docMk/>
            <pc:sldMk cId="845627536" sldId="272"/>
            <ac:spMk id="13" creationId="{1DC121B0-D17A-48C1-A5E6-C9F9260C21F6}"/>
          </ac:spMkLst>
        </pc:spChg>
        <pc:spChg chg="mod">
          <ac:chgData name="Sriram Ananthula" userId="46910fa5-d4ec-4849-8f63-078be3986fd6" providerId="ADAL" clId="{F9F63221-7211-CD4B-9867-1C4EC4831A0B}" dt="2019-11-09T18:57:24.613" v="1015" actId="1036"/>
          <ac:spMkLst>
            <pc:docMk/>
            <pc:sldMk cId="845627536" sldId="272"/>
            <ac:spMk id="14" creationId="{47F46F6C-B7A6-47C2-8B2D-02A30E1C8B05}"/>
          </ac:spMkLst>
        </pc:spChg>
        <pc:spChg chg="add mod">
          <ac:chgData name="Sriram Ananthula" userId="46910fa5-d4ec-4849-8f63-078be3986fd6" providerId="ADAL" clId="{F9F63221-7211-CD4B-9867-1C4EC4831A0B}" dt="2019-11-10T02:13:34.614" v="1498" actId="20577"/>
          <ac:spMkLst>
            <pc:docMk/>
            <pc:sldMk cId="845627536" sldId="272"/>
            <ac:spMk id="16" creationId="{D48F14E4-CEE7-5247-9603-17D71FE441C1}"/>
          </ac:spMkLst>
        </pc:spChg>
        <pc:spChg chg="add del mod">
          <ac:chgData name="Sriram Ananthula" userId="46910fa5-d4ec-4849-8f63-078be3986fd6" providerId="ADAL" clId="{F9F63221-7211-CD4B-9867-1C4EC4831A0B}" dt="2019-11-10T20:21:58.360" v="3056"/>
          <ac:spMkLst>
            <pc:docMk/>
            <pc:sldMk cId="845627536" sldId="272"/>
            <ac:spMk id="17" creationId="{DA701FC3-DC31-A84C-9F48-87F5BF1A427E}"/>
          </ac:spMkLst>
        </pc:spChg>
        <pc:spChg chg="mod">
          <ac:chgData name="Sriram Ananthula" userId="46910fa5-d4ec-4849-8f63-078be3986fd6" providerId="ADAL" clId="{F9F63221-7211-CD4B-9867-1C4EC4831A0B}" dt="2019-11-10T20:21:43.605" v="3051"/>
          <ac:spMkLst>
            <pc:docMk/>
            <pc:sldMk cId="845627536" sldId="272"/>
            <ac:spMk id="18" creationId="{13111F79-891F-42CB-BAC8-113D15569F6B}"/>
          </ac:spMkLst>
        </pc:spChg>
        <pc:spChg chg="add">
          <ac:chgData name="Sriram Ananthula" userId="46910fa5-d4ec-4849-8f63-078be3986fd6" providerId="ADAL" clId="{F9F63221-7211-CD4B-9867-1C4EC4831A0B}" dt="2019-11-10T06:48:30.201" v="2749"/>
          <ac:spMkLst>
            <pc:docMk/>
            <pc:sldMk cId="845627536" sldId="272"/>
            <ac:spMk id="19" creationId="{D4ABF229-3FB7-104C-AD86-D94E992E6CFE}"/>
          </ac:spMkLst>
        </pc:spChg>
        <pc:spChg chg="add mod">
          <ac:chgData name="Sriram Ananthula" userId="46910fa5-d4ec-4849-8f63-078be3986fd6" providerId="ADAL" clId="{F9F63221-7211-CD4B-9867-1C4EC4831A0B}" dt="2019-11-10T20:22:27.305" v="3065" actId="1076"/>
          <ac:spMkLst>
            <pc:docMk/>
            <pc:sldMk cId="845627536" sldId="272"/>
            <ac:spMk id="20" creationId="{549D2B25-51A6-874E-AAB9-421BD7A88899}"/>
          </ac:spMkLst>
        </pc:spChg>
        <pc:picChg chg="add mod">
          <ac:chgData name="Sriram Ananthula" userId="46910fa5-d4ec-4849-8f63-078be3986fd6" providerId="ADAL" clId="{F9F63221-7211-CD4B-9867-1C4EC4831A0B}" dt="2019-11-09T19:00:09.027" v="1021" actId="1076"/>
          <ac:picMkLst>
            <pc:docMk/>
            <pc:sldMk cId="845627536" sldId="272"/>
            <ac:picMk id="7" creationId="{BE93BC9C-BDE4-3846-8F3A-0A4D372FE5BC}"/>
          </ac:picMkLst>
        </pc:picChg>
      </pc:sldChg>
      <pc:sldChg chg="modSp del">
        <pc:chgData name="Sriram Ananthula" userId="46910fa5-d4ec-4849-8f63-078be3986fd6" providerId="ADAL" clId="{F9F63221-7211-CD4B-9867-1C4EC4831A0B}" dt="2019-11-09T17:49:20.379" v="256" actId="2696"/>
        <pc:sldMkLst>
          <pc:docMk/>
          <pc:sldMk cId="1681619894" sldId="273"/>
        </pc:sldMkLst>
        <pc:spChg chg="mod">
          <ac:chgData name="Sriram Ananthula" userId="46910fa5-d4ec-4849-8f63-078be3986fd6" providerId="ADAL" clId="{F9F63221-7211-CD4B-9867-1C4EC4831A0B}" dt="2019-11-09T17:43:45.656" v="228" actId="179"/>
          <ac:spMkLst>
            <pc:docMk/>
            <pc:sldMk cId="1681619894" sldId="273"/>
            <ac:spMk id="18" creationId="{13111F79-891F-42CB-BAC8-113D15569F6B}"/>
          </ac:spMkLst>
        </pc:spChg>
      </pc:sldChg>
      <pc:sldChg chg="addSp delSp modSp del modAnim">
        <pc:chgData name="Sriram Ananthula" userId="46910fa5-d4ec-4849-8f63-078be3986fd6" providerId="ADAL" clId="{F9F63221-7211-CD4B-9867-1C4EC4831A0B}" dt="2019-11-09T17:51:53.901" v="271" actId="2696"/>
        <pc:sldMkLst>
          <pc:docMk/>
          <pc:sldMk cId="3860422799" sldId="274"/>
        </pc:sldMkLst>
        <pc:spChg chg="add mod">
          <ac:chgData name="Sriram Ananthula" userId="46910fa5-d4ec-4849-8f63-078be3986fd6" providerId="ADAL" clId="{F9F63221-7211-CD4B-9867-1C4EC4831A0B}" dt="2019-11-09T17:36:31.536" v="140" actId="1076"/>
          <ac:spMkLst>
            <pc:docMk/>
            <pc:sldMk cId="3860422799" sldId="274"/>
            <ac:spMk id="2" creationId="{CA105CA8-CE9E-AA45-BDCA-0B8881CBB2D9}"/>
          </ac:spMkLst>
        </pc:spChg>
        <pc:spChg chg="add mod">
          <ac:chgData name="Sriram Ananthula" userId="46910fa5-d4ec-4849-8f63-078be3986fd6" providerId="ADAL" clId="{F9F63221-7211-CD4B-9867-1C4EC4831A0B}" dt="2019-11-09T17:37:33.298" v="155"/>
          <ac:spMkLst>
            <pc:docMk/>
            <pc:sldMk cId="3860422799" sldId="274"/>
            <ac:spMk id="3" creationId="{E87A6586-7861-1744-A6A1-F59B7E9B200A}"/>
          </ac:spMkLst>
        </pc:spChg>
        <pc:spChg chg="add mod">
          <ac:chgData name="Sriram Ananthula" userId="46910fa5-d4ec-4849-8f63-078be3986fd6" providerId="ADAL" clId="{F9F63221-7211-CD4B-9867-1C4EC4831A0B}" dt="2019-11-09T17:38:08.716" v="173" actId="1076"/>
          <ac:spMkLst>
            <pc:docMk/>
            <pc:sldMk cId="3860422799" sldId="274"/>
            <ac:spMk id="5" creationId="{4DE28059-7614-C844-91A4-6DDDCE3622EB}"/>
          </ac:spMkLst>
        </pc:spChg>
        <pc:spChg chg="add mod">
          <ac:chgData name="Sriram Ananthula" userId="46910fa5-d4ec-4849-8f63-078be3986fd6" providerId="ADAL" clId="{F9F63221-7211-CD4B-9867-1C4EC4831A0B}" dt="2019-11-09T17:39:11.531" v="186"/>
          <ac:spMkLst>
            <pc:docMk/>
            <pc:sldMk cId="3860422799" sldId="274"/>
            <ac:spMk id="6" creationId="{35A1749A-89F9-914F-860A-79DB6A481F91}"/>
          </ac:spMkLst>
        </pc:spChg>
        <pc:spChg chg="add mod">
          <ac:chgData name="Sriram Ananthula" userId="46910fa5-d4ec-4849-8f63-078be3986fd6" providerId="ADAL" clId="{F9F63221-7211-CD4B-9867-1C4EC4831A0B}" dt="2019-11-09T17:39:30.827" v="196" actId="1076"/>
          <ac:spMkLst>
            <pc:docMk/>
            <pc:sldMk cId="3860422799" sldId="274"/>
            <ac:spMk id="9" creationId="{EE13E7DA-DB8A-C342-ACC3-D9BB8BA12622}"/>
          </ac:spMkLst>
        </pc:spChg>
        <pc:spChg chg="mod">
          <ac:chgData name="Sriram Ananthula" userId="46910fa5-d4ec-4849-8f63-078be3986fd6" providerId="ADAL" clId="{F9F63221-7211-CD4B-9867-1C4EC4831A0B}" dt="2019-11-09T17:35:11.622" v="121" actId="20577"/>
          <ac:spMkLst>
            <pc:docMk/>
            <pc:sldMk cId="3860422799" sldId="274"/>
            <ac:spMk id="18" creationId="{13111F79-891F-42CB-BAC8-113D15569F6B}"/>
          </ac:spMkLst>
        </pc:spChg>
        <pc:spChg chg="add del mod">
          <ac:chgData name="Sriram Ananthula" userId="46910fa5-d4ec-4849-8f63-078be3986fd6" providerId="ADAL" clId="{F9F63221-7211-CD4B-9867-1C4EC4831A0B}" dt="2019-11-09T17:39:05.649" v="184"/>
          <ac:spMkLst>
            <pc:docMk/>
            <pc:sldMk cId="3860422799" sldId="274"/>
            <ac:spMk id="21" creationId="{3A0B8F59-5B26-D54D-A445-54A13B1B5BB0}"/>
          </ac:spMkLst>
        </pc:spChg>
        <pc:spChg chg="add del">
          <ac:chgData name="Sriram Ananthula" userId="46910fa5-d4ec-4849-8f63-078be3986fd6" providerId="ADAL" clId="{F9F63221-7211-CD4B-9867-1C4EC4831A0B}" dt="2019-11-09T17:38:57.664" v="182"/>
          <ac:spMkLst>
            <pc:docMk/>
            <pc:sldMk cId="3860422799" sldId="274"/>
            <ac:spMk id="22" creationId="{D8C57F2A-8030-4E48-95E2-1744040605DA}"/>
          </ac:spMkLst>
        </pc:spChg>
      </pc:sldChg>
      <pc:sldChg chg="del">
        <pc:chgData name="Sriram Ananthula" userId="46910fa5-d4ec-4849-8f63-078be3986fd6" providerId="ADAL" clId="{F9F63221-7211-CD4B-9867-1C4EC4831A0B}" dt="2019-11-09T17:52:56.990" v="274" actId="2696"/>
        <pc:sldMkLst>
          <pc:docMk/>
          <pc:sldMk cId="1086334005" sldId="275"/>
        </pc:sldMkLst>
      </pc:sldChg>
      <pc:sldChg chg="addSp delSp modSp modAnim">
        <pc:chgData name="Sriram Ananthula" userId="46910fa5-d4ec-4849-8f63-078be3986fd6" providerId="ADAL" clId="{F9F63221-7211-CD4B-9867-1C4EC4831A0B}" dt="2019-11-10T19:44:18.307" v="2971" actId="166"/>
        <pc:sldMkLst>
          <pc:docMk/>
          <pc:sldMk cId="1372327742" sldId="276"/>
        </pc:sldMkLst>
        <pc:spChg chg="mod">
          <ac:chgData name="Sriram Ananthula" userId="46910fa5-d4ec-4849-8f63-078be3986fd6" providerId="ADAL" clId="{F9F63221-7211-CD4B-9867-1C4EC4831A0B}" dt="2019-11-10T06:24:54.674" v="2631" actId="113"/>
          <ac:spMkLst>
            <pc:docMk/>
            <pc:sldMk cId="1372327742" sldId="276"/>
            <ac:spMk id="3" creationId="{41957945-C850-414D-B3DB-47C2655F12A8}"/>
          </ac:spMkLst>
        </pc:spChg>
        <pc:spChg chg="del">
          <ac:chgData name="Sriram Ananthula" userId="46910fa5-d4ec-4849-8f63-078be3986fd6" providerId="ADAL" clId="{F9F63221-7211-CD4B-9867-1C4EC4831A0B}" dt="2019-11-10T06:48:23.422" v="2744" actId="478"/>
          <ac:spMkLst>
            <pc:docMk/>
            <pc:sldMk cId="1372327742" sldId="276"/>
            <ac:spMk id="4" creationId="{92221F31-E8DF-4E16-8B46-C1FAAF446654}"/>
          </ac:spMkLst>
        </pc:spChg>
        <pc:spChg chg="add mod">
          <ac:chgData name="Sriram Ananthula" userId="46910fa5-d4ec-4849-8f63-078be3986fd6" providerId="ADAL" clId="{F9F63221-7211-CD4B-9867-1C4EC4831A0B}" dt="2019-11-09T18:32:08.779" v="512" actId="207"/>
          <ac:spMkLst>
            <pc:docMk/>
            <pc:sldMk cId="1372327742" sldId="276"/>
            <ac:spMk id="5" creationId="{202FBDAE-9741-AA4E-8349-680934E75ABC}"/>
          </ac:spMkLst>
        </pc:spChg>
        <pc:spChg chg="mod">
          <ac:chgData name="Sriram Ananthula" userId="46910fa5-d4ec-4849-8f63-078be3986fd6" providerId="ADAL" clId="{F9F63221-7211-CD4B-9867-1C4EC4831A0B}" dt="2019-11-10T19:44:18.307" v="2971" actId="166"/>
          <ac:spMkLst>
            <pc:docMk/>
            <pc:sldMk cId="1372327742" sldId="276"/>
            <ac:spMk id="8" creationId="{408173DC-23C9-4F1C-ACBE-159193B518D5}"/>
          </ac:spMkLst>
        </pc:spChg>
        <pc:spChg chg="mod">
          <ac:chgData name="Sriram Ananthula" userId="46910fa5-d4ec-4849-8f63-078be3986fd6" providerId="ADAL" clId="{F9F63221-7211-CD4B-9867-1C4EC4831A0B}" dt="2019-11-09T18:57:08.468" v="1011" actId="1036"/>
          <ac:spMkLst>
            <pc:docMk/>
            <pc:sldMk cId="1372327742" sldId="276"/>
            <ac:spMk id="11" creationId="{AFC01292-8721-4F52-89B3-2CC57684958C}"/>
          </ac:spMkLst>
        </pc:spChg>
        <pc:spChg chg="mod">
          <ac:chgData name="Sriram Ananthula" userId="46910fa5-d4ec-4849-8f63-078be3986fd6" providerId="ADAL" clId="{F9F63221-7211-CD4B-9867-1C4EC4831A0B}" dt="2019-11-09T18:57:10.480" v="1012" actId="1037"/>
          <ac:spMkLst>
            <pc:docMk/>
            <pc:sldMk cId="1372327742" sldId="276"/>
            <ac:spMk id="12" creationId="{21FDA42E-1692-44B1-AB1C-0EFB4F3EB5C7}"/>
          </ac:spMkLst>
        </pc:spChg>
        <pc:spChg chg="mod">
          <ac:chgData name="Sriram Ananthula" userId="46910fa5-d4ec-4849-8f63-078be3986fd6" providerId="ADAL" clId="{F9F63221-7211-CD4B-9867-1C4EC4831A0B}" dt="2019-11-09T18:57:08.468" v="1011" actId="1036"/>
          <ac:spMkLst>
            <pc:docMk/>
            <pc:sldMk cId="1372327742" sldId="276"/>
            <ac:spMk id="13" creationId="{1DC121B0-D17A-48C1-A5E6-C9F9260C21F6}"/>
          </ac:spMkLst>
        </pc:spChg>
        <pc:spChg chg="mod">
          <ac:chgData name="Sriram Ananthula" userId="46910fa5-d4ec-4849-8f63-078be3986fd6" providerId="ADAL" clId="{F9F63221-7211-CD4B-9867-1C4EC4831A0B}" dt="2019-11-09T18:57:08.468" v="1011" actId="1036"/>
          <ac:spMkLst>
            <pc:docMk/>
            <pc:sldMk cId="1372327742" sldId="276"/>
            <ac:spMk id="14" creationId="{47F46F6C-B7A6-47C2-8B2D-02A30E1C8B05}"/>
          </ac:spMkLst>
        </pc:spChg>
        <pc:spChg chg="add">
          <ac:chgData name="Sriram Ananthula" userId="46910fa5-d4ec-4849-8f63-078be3986fd6" providerId="ADAL" clId="{F9F63221-7211-CD4B-9867-1C4EC4831A0B}" dt="2019-11-10T06:48:23.854" v="2745"/>
          <ac:spMkLst>
            <pc:docMk/>
            <pc:sldMk cId="1372327742" sldId="276"/>
            <ac:spMk id="21" creationId="{1C86EC6E-73C6-8244-89A2-A256EF8D5181}"/>
          </ac:spMkLst>
        </pc:spChg>
        <pc:graphicFrameChg chg="modGraphic">
          <ac:chgData name="Sriram Ananthula" userId="46910fa5-d4ec-4849-8f63-078be3986fd6" providerId="ADAL" clId="{F9F63221-7211-CD4B-9867-1C4EC4831A0B}" dt="2019-11-10T02:45:02.676" v="1662" actId="20577"/>
          <ac:graphicFrameMkLst>
            <pc:docMk/>
            <pc:sldMk cId="1372327742" sldId="276"/>
            <ac:graphicFrameMk id="16" creationId="{BB9B4AED-58FB-0548-B1D8-38A4EA9BED60}"/>
          </ac:graphicFrameMkLst>
        </pc:graphicFrameChg>
      </pc:sldChg>
      <pc:sldChg chg="addSp delSp modSp add modAnim">
        <pc:chgData name="Sriram Ananthula" userId="46910fa5-d4ec-4849-8f63-078be3986fd6" providerId="ADAL" clId="{F9F63221-7211-CD4B-9867-1C4EC4831A0B}" dt="2019-11-10T20:05:33.115" v="3048"/>
        <pc:sldMkLst>
          <pc:docMk/>
          <pc:sldMk cId="1850315749" sldId="277"/>
        </pc:sldMkLst>
        <pc:spChg chg="add mod">
          <ac:chgData name="Sriram Ananthula" userId="46910fa5-d4ec-4849-8f63-078be3986fd6" providerId="ADAL" clId="{F9F63221-7211-CD4B-9867-1C4EC4831A0B}" dt="2019-11-10T20:05:33.115" v="3048"/>
          <ac:spMkLst>
            <pc:docMk/>
            <pc:sldMk cId="1850315749" sldId="277"/>
            <ac:spMk id="3" creationId="{CA574CB8-E599-D348-8AD3-A41103ABF05F}"/>
          </ac:spMkLst>
        </pc:spChg>
        <pc:spChg chg="del">
          <ac:chgData name="Sriram Ananthula" userId="46910fa5-d4ec-4849-8f63-078be3986fd6" providerId="ADAL" clId="{F9F63221-7211-CD4B-9867-1C4EC4831A0B}" dt="2019-11-10T06:48:16.391" v="2740" actId="478"/>
          <ac:spMkLst>
            <pc:docMk/>
            <pc:sldMk cId="1850315749" sldId="277"/>
            <ac:spMk id="4" creationId="{92221F31-E8DF-4E16-8B46-C1FAAF446654}"/>
          </ac:spMkLst>
        </pc:spChg>
        <pc:spChg chg="add mod">
          <ac:chgData name="Sriram Ananthula" userId="46910fa5-d4ec-4849-8f63-078be3986fd6" providerId="ADAL" clId="{F9F63221-7211-CD4B-9867-1C4EC4831A0B}" dt="2019-11-10T19:40:09.395" v="2942" actId="1076"/>
          <ac:spMkLst>
            <pc:docMk/>
            <pc:sldMk cId="1850315749" sldId="277"/>
            <ac:spMk id="5" creationId="{884E157C-78C2-6C4E-93AE-8C51ACF8F94E}"/>
          </ac:spMkLst>
        </pc:spChg>
        <pc:spChg chg="mod">
          <ac:chgData name="Sriram Ananthula" userId="46910fa5-d4ec-4849-8f63-078be3986fd6" providerId="ADAL" clId="{F9F63221-7211-CD4B-9867-1C4EC4831A0B}" dt="2019-11-10T19:44:11.219" v="2969" actId="166"/>
          <ac:spMkLst>
            <pc:docMk/>
            <pc:sldMk cId="1850315749" sldId="277"/>
            <ac:spMk id="8" creationId="{408173DC-23C9-4F1C-ACBE-159193B518D5}"/>
          </ac:spMkLst>
        </pc:spChg>
        <pc:spChg chg="mod">
          <ac:chgData name="Sriram Ananthula" userId="46910fa5-d4ec-4849-8f63-078be3986fd6" providerId="ADAL" clId="{F9F63221-7211-CD4B-9867-1C4EC4831A0B}" dt="2019-11-09T18:56:36.574" v="1007" actId="1036"/>
          <ac:spMkLst>
            <pc:docMk/>
            <pc:sldMk cId="1850315749" sldId="277"/>
            <ac:spMk id="11" creationId="{AFC01292-8721-4F52-89B3-2CC57684958C}"/>
          </ac:spMkLst>
        </pc:spChg>
        <pc:spChg chg="mod">
          <ac:chgData name="Sriram Ananthula" userId="46910fa5-d4ec-4849-8f63-078be3986fd6" providerId="ADAL" clId="{F9F63221-7211-CD4B-9867-1C4EC4831A0B}" dt="2019-11-09T18:56:38.680" v="1008" actId="1037"/>
          <ac:spMkLst>
            <pc:docMk/>
            <pc:sldMk cId="1850315749" sldId="277"/>
            <ac:spMk id="12" creationId="{21FDA42E-1692-44B1-AB1C-0EFB4F3EB5C7}"/>
          </ac:spMkLst>
        </pc:spChg>
        <pc:spChg chg="mod">
          <ac:chgData name="Sriram Ananthula" userId="46910fa5-d4ec-4849-8f63-078be3986fd6" providerId="ADAL" clId="{F9F63221-7211-CD4B-9867-1C4EC4831A0B}" dt="2019-11-09T18:56:36.574" v="1007" actId="1036"/>
          <ac:spMkLst>
            <pc:docMk/>
            <pc:sldMk cId="1850315749" sldId="277"/>
            <ac:spMk id="13" creationId="{1DC121B0-D17A-48C1-A5E6-C9F9260C21F6}"/>
          </ac:spMkLst>
        </pc:spChg>
        <pc:spChg chg="mod">
          <ac:chgData name="Sriram Ananthula" userId="46910fa5-d4ec-4849-8f63-078be3986fd6" providerId="ADAL" clId="{F9F63221-7211-CD4B-9867-1C4EC4831A0B}" dt="2019-11-09T18:56:36.574" v="1007" actId="1036"/>
          <ac:spMkLst>
            <pc:docMk/>
            <pc:sldMk cId="1850315749" sldId="277"/>
            <ac:spMk id="14" creationId="{47F46F6C-B7A6-47C2-8B2D-02A30E1C8B05}"/>
          </ac:spMkLst>
        </pc:spChg>
        <pc:spChg chg="add">
          <ac:chgData name="Sriram Ananthula" userId="46910fa5-d4ec-4849-8f63-078be3986fd6" providerId="ADAL" clId="{F9F63221-7211-CD4B-9867-1C4EC4831A0B}" dt="2019-11-09T17:48:42.256" v="251"/>
          <ac:spMkLst>
            <pc:docMk/>
            <pc:sldMk cId="1850315749" sldId="277"/>
            <ac:spMk id="17" creationId="{4B64D7DB-AE45-9947-BFD3-F9E4CCCD5EC2}"/>
          </ac:spMkLst>
        </pc:spChg>
        <pc:spChg chg="mod">
          <ac:chgData name="Sriram Ananthula" userId="46910fa5-d4ec-4849-8f63-078be3986fd6" providerId="ADAL" clId="{F9F63221-7211-CD4B-9867-1C4EC4831A0B}" dt="2019-11-10T16:44:12.350" v="2873" actId="14100"/>
          <ac:spMkLst>
            <pc:docMk/>
            <pc:sldMk cId="1850315749" sldId="277"/>
            <ac:spMk id="18" creationId="{13111F79-891F-42CB-BAC8-113D15569F6B}"/>
          </ac:spMkLst>
        </pc:spChg>
        <pc:spChg chg="add">
          <ac:chgData name="Sriram Ananthula" userId="46910fa5-d4ec-4849-8f63-078be3986fd6" providerId="ADAL" clId="{F9F63221-7211-CD4B-9867-1C4EC4831A0B}" dt="2019-11-10T06:48:16.794" v="2741"/>
          <ac:spMkLst>
            <pc:docMk/>
            <pc:sldMk cId="1850315749" sldId="277"/>
            <ac:spMk id="22" creationId="{DCF81311-3EB2-5F44-B452-EB89AAF848D2}"/>
          </ac:spMkLst>
        </pc:spChg>
        <pc:graphicFrameChg chg="modGraphic">
          <ac:chgData name="Sriram Ananthula" userId="46910fa5-d4ec-4849-8f63-078be3986fd6" providerId="ADAL" clId="{F9F63221-7211-CD4B-9867-1C4EC4831A0B}" dt="2019-11-10T02:44:38.865" v="1635" actId="20577"/>
          <ac:graphicFrameMkLst>
            <pc:docMk/>
            <pc:sldMk cId="1850315749" sldId="277"/>
            <ac:graphicFrameMk id="16" creationId="{BB9B4AED-58FB-0548-B1D8-38A4EA9BED60}"/>
          </ac:graphicFrameMkLst>
        </pc:graphicFrameChg>
        <pc:cxnChg chg="add">
          <ac:chgData name="Sriram Ananthula" userId="46910fa5-d4ec-4849-8f63-078be3986fd6" providerId="ADAL" clId="{F9F63221-7211-CD4B-9867-1C4EC4831A0B}" dt="2019-11-09T17:48:42.256" v="251"/>
          <ac:cxnSpMkLst>
            <pc:docMk/>
            <pc:sldMk cId="1850315749" sldId="277"/>
            <ac:cxnSpMk id="21" creationId="{BC2BE00B-B00F-BE4A-8198-DE16E65448E3}"/>
          </ac:cxnSpMkLst>
        </pc:cxnChg>
      </pc:sldChg>
      <pc:sldChg chg="addSp delSp modSp add del">
        <pc:chgData name="Sriram Ananthula" userId="46910fa5-d4ec-4849-8f63-078be3986fd6" providerId="ADAL" clId="{F9F63221-7211-CD4B-9867-1C4EC4831A0B}" dt="2019-11-10T19:42:20.398" v="2955" actId="2696"/>
        <pc:sldMkLst>
          <pc:docMk/>
          <pc:sldMk cId="2477428442" sldId="278"/>
        </pc:sldMkLst>
        <pc:spChg chg="mod">
          <ac:chgData name="Sriram Ananthula" userId="46910fa5-d4ec-4849-8f63-078be3986fd6" providerId="ADAL" clId="{F9F63221-7211-CD4B-9867-1C4EC4831A0B}" dt="2019-11-09T18:27:18.748" v="486" actId="20577"/>
          <ac:spMkLst>
            <pc:docMk/>
            <pc:sldMk cId="2477428442" sldId="278"/>
            <ac:spMk id="3" creationId="{CA574CB8-E599-D348-8AD3-A41103ABF05F}"/>
          </ac:spMkLst>
        </pc:spChg>
        <pc:spChg chg="del">
          <ac:chgData name="Sriram Ananthula" userId="46910fa5-d4ec-4849-8f63-078be3986fd6" providerId="ADAL" clId="{F9F63221-7211-CD4B-9867-1C4EC4831A0B}" dt="2019-11-10T06:48:19.356" v="2742" actId="478"/>
          <ac:spMkLst>
            <pc:docMk/>
            <pc:sldMk cId="2477428442" sldId="278"/>
            <ac:spMk id="4" creationId="{92221F31-E8DF-4E16-8B46-C1FAAF446654}"/>
          </ac:spMkLst>
        </pc:spChg>
        <pc:spChg chg="mod">
          <ac:chgData name="Sriram Ananthula" userId="46910fa5-d4ec-4849-8f63-078be3986fd6" providerId="ADAL" clId="{F9F63221-7211-CD4B-9867-1C4EC4831A0B}" dt="2019-11-09T18:56:59.742" v="1009" actId="1036"/>
          <ac:spMkLst>
            <pc:docMk/>
            <pc:sldMk cId="2477428442" sldId="278"/>
            <ac:spMk id="11" creationId="{AFC01292-8721-4F52-89B3-2CC57684958C}"/>
          </ac:spMkLst>
        </pc:spChg>
        <pc:spChg chg="mod">
          <ac:chgData name="Sriram Ananthula" userId="46910fa5-d4ec-4849-8f63-078be3986fd6" providerId="ADAL" clId="{F9F63221-7211-CD4B-9867-1C4EC4831A0B}" dt="2019-11-09T18:57:01.720" v="1010" actId="1037"/>
          <ac:spMkLst>
            <pc:docMk/>
            <pc:sldMk cId="2477428442" sldId="278"/>
            <ac:spMk id="12" creationId="{21FDA42E-1692-44B1-AB1C-0EFB4F3EB5C7}"/>
          </ac:spMkLst>
        </pc:spChg>
        <pc:spChg chg="mod">
          <ac:chgData name="Sriram Ananthula" userId="46910fa5-d4ec-4849-8f63-078be3986fd6" providerId="ADAL" clId="{F9F63221-7211-CD4B-9867-1C4EC4831A0B}" dt="2019-11-09T18:56:59.742" v="1009" actId="1036"/>
          <ac:spMkLst>
            <pc:docMk/>
            <pc:sldMk cId="2477428442" sldId="278"/>
            <ac:spMk id="13" creationId="{1DC121B0-D17A-48C1-A5E6-C9F9260C21F6}"/>
          </ac:spMkLst>
        </pc:spChg>
        <pc:spChg chg="mod">
          <ac:chgData name="Sriram Ananthula" userId="46910fa5-d4ec-4849-8f63-078be3986fd6" providerId="ADAL" clId="{F9F63221-7211-CD4B-9867-1C4EC4831A0B}" dt="2019-11-09T18:56:59.742" v="1009" actId="1036"/>
          <ac:spMkLst>
            <pc:docMk/>
            <pc:sldMk cId="2477428442" sldId="278"/>
            <ac:spMk id="14" creationId="{47F46F6C-B7A6-47C2-8B2D-02A30E1C8B05}"/>
          </ac:spMkLst>
        </pc:spChg>
        <pc:spChg chg="del">
          <ac:chgData name="Sriram Ananthula" userId="46910fa5-d4ec-4849-8f63-078be3986fd6" providerId="ADAL" clId="{F9F63221-7211-CD4B-9867-1C4EC4831A0B}" dt="2019-11-09T17:51:13.129" v="263" actId="478"/>
          <ac:spMkLst>
            <pc:docMk/>
            <pc:sldMk cId="2477428442" sldId="278"/>
            <ac:spMk id="17" creationId="{4B64D7DB-AE45-9947-BFD3-F9E4CCCD5EC2}"/>
          </ac:spMkLst>
        </pc:spChg>
        <pc:spChg chg="add">
          <ac:chgData name="Sriram Ananthula" userId="46910fa5-d4ec-4849-8f63-078be3986fd6" providerId="ADAL" clId="{F9F63221-7211-CD4B-9867-1C4EC4831A0B}" dt="2019-11-09T17:51:00.288" v="262"/>
          <ac:spMkLst>
            <pc:docMk/>
            <pc:sldMk cId="2477428442" sldId="278"/>
            <ac:spMk id="22" creationId="{EA3BA02F-0EBF-4D47-B08E-743E7D6035D5}"/>
          </ac:spMkLst>
        </pc:spChg>
        <pc:spChg chg="add mod">
          <ac:chgData name="Sriram Ananthula" userId="46910fa5-d4ec-4849-8f63-078be3986fd6" providerId="ADAL" clId="{F9F63221-7211-CD4B-9867-1C4EC4831A0B}" dt="2019-11-09T18:28:00.103" v="495" actId="1076"/>
          <ac:spMkLst>
            <pc:docMk/>
            <pc:sldMk cId="2477428442" sldId="278"/>
            <ac:spMk id="23" creationId="{F266210E-09F2-ED4F-A6C3-AF6D33298AD9}"/>
          </ac:spMkLst>
        </pc:spChg>
        <pc:spChg chg="add">
          <ac:chgData name="Sriram Ananthula" userId="46910fa5-d4ec-4849-8f63-078be3986fd6" providerId="ADAL" clId="{F9F63221-7211-CD4B-9867-1C4EC4831A0B}" dt="2019-11-10T06:48:19.810" v="2743"/>
          <ac:spMkLst>
            <pc:docMk/>
            <pc:sldMk cId="2477428442" sldId="278"/>
            <ac:spMk id="24" creationId="{D75E428E-7A62-0D47-A72C-03A19FB8DA60}"/>
          </ac:spMkLst>
        </pc:spChg>
        <pc:graphicFrameChg chg="modGraphic">
          <ac:chgData name="Sriram Ananthula" userId="46910fa5-d4ec-4849-8f63-078be3986fd6" providerId="ADAL" clId="{F9F63221-7211-CD4B-9867-1C4EC4831A0B}" dt="2019-11-10T02:44:52.456" v="1648" actId="13926"/>
          <ac:graphicFrameMkLst>
            <pc:docMk/>
            <pc:sldMk cId="2477428442" sldId="278"/>
            <ac:graphicFrameMk id="16" creationId="{BB9B4AED-58FB-0548-B1D8-38A4EA9BED60}"/>
          </ac:graphicFrameMkLst>
        </pc:graphicFrameChg>
        <pc:cxnChg chg="del">
          <ac:chgData name="Sriram Ananthula" userId="46910fa5-d4ec-4849-8f63-078be3986fd6" providerId="ADAL" clId="{F9F63221-7211-CD4B-9867-1C4EC4831A0B}" dt="2019-11-09T17:51:13.129" v="263" actId="478"/>
          <ac:cxnSpMkLst>
            <pc:docMk/>
            <pc:sldMk cId="2477428442" sldId="278"/>
            <ac:cxnSpMk id="21" creationId="{BC2BE00B-B00F-BE4A-8198-DE16E65448E3}"/>
          </ac:cxnSpMkLst>
        </pc:cxnChg>
      </pc:sldChg>
      <pc:sldChg chg="addSp delSp modSp add modTransition delAnim modAnim">
        <pc:chgData name="Sriram Ananthula" userId="46910fa5-d4ec-4849-8f63-078be3986fd6" providerId="ADAL" clId="{F9F63221-7211-CD4B-9867-1C4EC4831A0B}" dt="2019-11-10T21:16:21.573" v="3091"/>
        <pc:sldMkLst>
          <pc:docMk/>
          <pc:sldMk cId="2631268545" sldId="279"/>
        </pc:sldMkLst>
        <pc:spChg chg="mod">
          <ac:chgData name="Sriram Ananthula" userId="46910fa5-d4ec-4849-8f63-078be3986fd6" providerId="ADAL" clId="{F9F63221-7211-CD4B-9867-1C4EC4831A0B}" dt="2019-11-10T19:55:12.570" v="3033" actId="20577"/>
          <ac:spMkLst>
            <pc:docMk/>
            <pc:sldMk cId="2631268545" sldId="279"/>
            <ac:spMk id="2" creationId="{C006C2E8-D8E9-AE44-95C1-610DB5280FB3}"/>
          </ac:spMkLst>
        </pc:spChg>
        <pc:spChg chg="del mod">
          <ac:chgData name="Sriram Ananthula" userId="46910fa5-d4ec-4849-8f63-078be3986fd6" providerId="ADAL" clId="{F9F63221-7211-CD4B-9867-1C4EC4831A0B}" dt="2019-11-09T18:30:57.810" v="498"/>
          <ac:spMkLst>
            <pc:docMk/>
            <pc:sldMk cId="2631268545" sldId="279"/>
            <ac:spMk id="3" creationId="{41957945-C850-414D-B3DB-47C2655F12A8}"/>
          </ac:spMkLst>
        </pc:spChg>
        <pc:spChg chg="del">
          <ac:chgData name="Sriram Ananthula" userId="46910fa5-d4ec-4849-8f63-078be3986fd6" providerId="ADAL" clId="{F9F63221-7211-CD4B-9867-1C4EC4831A0B}" dt="2019-11-10T06:48:26.252" v="2746" actId="478"/>
          <ac:spMkLst>
            <pc:docMk/>
            <pc:sldMk cId="2631268545" sldId="279"/>
            <ac:spMk id="4" creationId="{92221F31-E8DF-4E16-8B46-C1FAAF446654}"/>
          </ac:spMkLst>
        </pc:spChg>
        <pc:spChg chg="add del">
          <ac:chgData name="Sriram Ananthula" userId="46910fa5-d4ec-4849-8f63-078be3986fd6" providerId="ADAL" clId="{F9F63221-7211-CD4B-9867-1C4EC4831A0B}" dt="2019-11-09T18:20:12.005" v="346"/>
          <ac:spMkLst>
            <pc:docMk/>
            <pc:sldMk cId="2631268545" sldId="279"/>
            <ac:spMk id="5" creationId="{6E3207FF-3B83-EC49-AB4A-A2A32FA0D1C7}"/>
          </ac:spMkLst>
        </pc:spChg>
        <pc:spChg chg="add mod">
          <ac:chgData name="Sriram Ananthula" userId="46910fa5-d4ec-4849-8f63-078be3986fd6" providerId="ADAL" clId="{F9F63221-7211-CD4B-9867-1C4EC4831A0B}" dt="2019-11-09T18:49:51.923" v="934" actId="1038"/>
          <ac:spMkLst>
            <pc:docMk/>
            <pc:sldMk cId="2631268545" sldId="279"/>
            <ac:spMk id="6" creationId="{9C7EF546-0069-8043-A162-7B766AD1EE15}"/>
          </ac:spMkLst>
        </pc:spChg>
        <pc:spChg chg="mod">
          <ac:chgData name="Sriram Ananthula" userId="46910fa5-d4ec-4849-8f63-078be3986fd6" providerId="ADAL" clId="{F9F63221-7211-CD4B-9867-1C4EC4831A0B}" dt="2019-11-10T19:44:21.575" v="2972" actId="166"/>
          <ac:spMkLst>
            <pc:docMk/>
            <pc:sldMk cId="2631268545" sldId="279"/>
            <ac:spMk id="8" creationId="{408173DC-23C9-4F1C-ACBE-159193B518D5}"/>
          </ac:spMkLst>
        </pc:spChg>
        <pc:spChg chg="add mod">
          <ac:chgData name="Sriram Ananthula" userId="46910fa5-d4ec-4849-8f63-078be3986fd6" providerId="ADAL" clId="{F9F63221-7211-CD4B-9867-1C4EC4831A0B}" dt="2019-11-09T18:47:46.982" v="848" actId="1076"/>
          <ac:spMkLst>
            <pc:docMk/>
            <pc:sldMk cId="2631268545" sldId="279"/>
            <ac:spMk id="9" creationId="{7DE7EF58-EE4D-4640-AB4E-A9F5BB907DEA}"/>
          </ac:spMkLst>
        </pc:spChg>
        <pc:spChg chg="mod">
          <ac:chgData name="Sriram Ananthula" userId="46910fa5-d4ec-4849-8f63-078be3986fd6" providerId="ADAL" clId="{F9F63221-7211-CD4B-9867-1C4EC4831A0B}" dt="2019-11-09T18:57:16.901" v="1013" actId="1036"/>
          <ac:spMkLst>
            <pc:docMk/>
            <pc:sldMk cId="2631268545" sldId="279"/>
            <ac:spMk id="11" creationId="{AFC01292-8721-4F52-89B3-2CC57684958C}"/>
          </ac:spMkLst>
        </pc:spChg>
        <pc:spChg chg="mod">
          <ac:chgData name="Sriram Ananthula" userId="46910fa5-d4ec-4849-8f63-078be3986fd6" providerId="ADAL" clId="{F9F63221-7211-CD4B-9867-1C4EC4831A0B}" dt="2019-11-09T18:57:18.935" v="1014" actId="1037"/>
          <ac:spMkLst>
            <pc:docMk/>
            <pc:sldMk cId="2631268545" sldId="279"/>
            <ac:spMk id="12" creationId="{21FDA42E-1692-44B1-AB1C-0EFB4F3EB5C7}"/>
          </ac:spMkLst>
        </pc:spChg>
        <pc:spChg chg="mod">
          <ac:chgData name="Sriram Ananthula" userId="46910fa5-d4ec-4849-8f63-078be3986fd6" providerId="ADAL" clId="{F9F63221-7211-CD4B-9867-1C4EC4831A0B}" dt="2019-11-09T18:57:16.901" v="1013" actId="1036"/>
          <ac:spMkLst>
            <pc:docMk/>
            <pc:sldMk cId="2631268545" sldId="279"/>
            <ac:spMk id="13" creationId="{1DC121B0-D17A-48C1-A5E6-C9F9260C21F6}"/>
          </ac:spMkLst>
        </pc:spChg>
        <pc:spChg chg="mod">
          <ac:chgData name="Sriram Ananthula" userId="46910fa5-d4ec-4849-8f63-078be3986fd6" providerId="ADAL" clId="{F9F63221-7211-CD4B-9867-1C4EC4831A0B}" dt="2019-11-09T18:57:16.901" v="1013" actId="1036"/>
          <ac:spMkLst>
            <pc:docMk/>
            <pc:sldMk cId="2631268545" sldId="279"/>
            <ac:spMk id="14" creationId="{47F46F6C-B7A6-47C2-8B2D-02A30E1C8B05}"/>
          </ac:spMkLst>
        </pc:spChg>
        <pc:spChg chg="add mod">
          <ac:chgData name="Sriram Ananthula" userId="46910fa5-d4ec-4849-8f63-078be3986fd6" providerId="ADAL" clId="{F9F63221-7211-CD4B-9867-1C4EC4831A0B}" dt="2019-11-09T18:47:30.328" v="845" actId="1076"/>
          <ac:spMkLst>
            <pc:docMk/>
            <pc:sldMk cId="2631268545" sldId="279"/>
            <ac:spMk id="17" creationId="{171823CD-3625-DF49-A3A9-1F6A992059D8}"/>
          </ac:spMkLst>
        </pc:spChg>
        <pc:spChg chg="mod">
          <ac:chgData name="Sriram Ananthula" userId="46910fa5-d4ec-4849-8f63-078be3986fd6" providerId="ADAL" clId="{F9F63221-7211-CD4B-9867-1C4EC4831A0B}" dt="2019-11-09T18:20:19.736" v="348"/>
          <ac:spMkLst>
            <pc:docMk/>
            <pc:sldMk cId="2631268545" sldId="279"/>
            <ac:spMk id="18" creationId="{13111F79-891F-42CB-BAC8-113D15569F6B}"/>
          </ac:spMkLst>
        </pc:spChg>
        <pc:spChg chg="add mod">
          <ac:chgData name="Sriram Ananthula" userId="46910fa5-d4ec-4849-8f63-078be3986fd6" providerId="ADAL" clId="{F9F63221-7211-CD4B-9867-1C4EC4831A0B}" dt="2019-11-09T18:47:35.456" v="846" actId="1076"/>
          <ac:spMkLst>
            <pc:docMk/>
            <pc:sldMk cId="2631268545" sldId="279"/>
            <ac:spMk id="21" creationId="{7A636853-4C2F-C24A-ACBC-51AF05B2FCEA}"/>
          </ac:spMkLst>
        </pc:spChg>
        <pc:spChg chg="add mod">
          <ac:chgData name="Sriram Ananthula" userId="46910fa5-d4ec-4849-8f63-078be3986fd6" providerId="ADAL" clId="{F9F63221-7211-CD4B-9867-1C4EC4831A0B}" dt="2019-11-09T18:49:51.923" v="934" actId="1038"/>
          <ac:spMkLst>
            <pc:docMk/>
            <pc:sldMk cId="2631268545" sldId="279"/>
            <ac:spMk id="22" creationId="{4500E7C8-36D8-F648-B1BB-9E795CEEDB7D}"/>
          </ac:spMkLst>
        </pc:spChg>
        <pc:spChg chg="add mod">
          <ac:chgData name="Sriram Ananthula" userId="46910fa5-d4ec-4849-8f63-078be3986fd6" providerId="ADAL" clId="{F9F63221-7211-CD4B-9867-1C4EC4831A0B}" dt="2019-11-09T18:48:30.308" v="865" actId="1037"/>
          <ac:spMkLst>
            <pc:docMk/>
            <pc:sldMk cId="2631268545" sldId="279"/>
            <ac:spMk id="23" creationId="{D6DE2BAD-F3F5-E64D-B146-4855831B1807}"/>
          </ac:spMkLst>
        </pc:spChg>
        <pc:spChg chg="add mod">
          <ac:chgData name="Sriram Ananthula" userId="46910fa5-d4ec-4849-8f63-078be3986fd6" providerId="ADAL" clId="{F9F63221-7211-CD4B-9867-1C4EC4831A0B}" dt="2019-11-09T18:49:31.910" v="915" actId="1035"/>
          <ac:spMkLst>
            <pc:docMk/>
            <pc:sldMk cId="2631268545" sldId="279"/>
            <ac:spMk id="24" creationId="{5A721044-DFC8-D94E-B199-866718E54F57}"/>
          </ac:spMkLst>
        </pc:spChg>
        <pc:spChg chg="add mod">
          <ac:chgData name="Sriram Ananthula" userId="46910fa5-d4ec-4849-8f63-078be3986fd6" providerId="ADAL" clId="{F9F63221-7211-CD4B-9867-1C4EC4831A0B}" dt="2019-11-09T18:49:31.910" v="915" actId="1035"/>
          <ac:spMkLst>
            <pc:docMk/>
            <pc:sldMk cId="2631268545" sldId="279"/>
            <ac:spMk id="25" creationId="{9AFD1F2C-26EE-8042-B78E-A96875460CD7}"/>
          </ac:spMkLst>
        </pc:spChg>
        <pc:spChg chg="add">
          <ac:chgData name="Sriram Ananthula" userId="46910fa5-d4ec-4849-8f63-078be3986fd6" providerId="ADAL" clId="{F9F63221-7211-CD4B-9867-1C4EC4831A0B}" dt="2019-11-10T06:48:26.611" v="2747"/>
          <ac:spMkLst>
            <pc:docMk/>
            <pc:sldMk cId="2631268545" sldId="279"/>
            <ac:spMk id="26" creationId="{91A7EA8F-1678-3449-90BB-4EA60B9E8FD8}"/>
          </ac:spMkLst>
        </pc:spChg>
        <pc:graphicFrameChg chg="modGraphic">
          <ac:chgData name="Sriram Ananthula" userId="46910fa5-d4ec-4849-8f63-078be3986fd6" providerId="ADAL" clId="{F9F63221-7211-CD4B-9867-1C4EC4831A0B}" dt="2019-11-10T02:45:12.773" v="1674" actId="20577"/>
          <ac:graphicFrameMkLst>
            <pc:docMk/>
            <pc:sldMk cId="2631268545" sldId="279"/>
            <ac:graphicFrameMk id="16" creationId="{BB9B4AED-58FB-0548-B1D8-38A4EA9BED60}"/>
          </ac:graphicFrameMkLst>
        </pc:graphicFrameChg>
      </pc:sldChg>
      <pc:sldChg chg="addSp delSp modSp add modAnim">
        <pc:chgData name="Sriram Ananthula" userId="46910fa5-d4ec-4849-8f63-078be3986fd6" providerId="ADAL" clId="{F9F63221-7211-CD4B-9867-1C4EC4831A0B}" dt="2019-11-10T19:44:28.848" v="2974" actId="166"/>
        <pc:sldMkLst>
          <pc:docMk/>
          <pc:sldMk cId="493647595" sldId="280"/>
        </pc:sldMkLst>
        <pc:spChg chg="add mod">
          <ac:chgData name="Sriram Ananthula" userId="46910fa5-d4ec-4849-8f63-078be3986fd6" providerId="ADAL" clId="{F9F63221-7211-CD4B-9867-1C4EC4831A0B}" dt="2019-11-09T19:36:22.893" v="1357" actId="403"/>
          <ac:spMkLst>
            <pc:docMk/>
            <pc:sldMk cId="493647595" sldId="280"/>
            <ac:spMk id="2" creationId="{D842CF4E-424A-EB47-AD5A-31ABC94837ED}"/>
          </ac:spMkLst>
        </pc:spChg>
        <pc:spChg chg="add mod">
          <ac:chgData name="Sriram Ananthula" userId="46910fa5-d4ec-4849-8f63-078be3986fd6" providerId="ADAL" clId="{F9F63221-7211-CD4B-9867-1C4EC4831A0B}" dt="2019-11-10T02:11:33.854" v="1469" actId="14100"/>
          <ac:spMkLst>
            <pc:docMk/>
            <pc:sldMk cId="493647595" sldId="280"/>
            <ac:spMk id="3" creationId="{0CA8C2F9-7E24-2E47-8DDE-CAD38087363B}"/>
          </ac:spMkLst>
        </pc:spChg>
        <pc:spChg chg="del">
          <ac:chgData name="Sriram Ananthula" userId="46910fa5-d4ec-4849-8f63-078be3986fd6" providerId="ADAL" clId="{F9F63221-7211-CD4B-9867-1C4EC4831A0B}" dt="2019-11-10T06:48:32.415" v="2750" actId="478"/>
          <ac:spMkLst>
            <pc:docMk/>
            <pc:sldMk cId="493647595" sldId="280"/>
            <ac:spMk id="4" creationId="{92221F31-E8DF-4E16-8B46-C1FAAF446654}"/>
          </ac:spMkLst>
        </pc:spChg>
        <pc:spChg chg="mod">
          <ac:chgData name="Sriram Ananthula" userId="46910fa5-d4ec-4849-8f63-078be3986fd6" providerId="ADAL" clId="{F9F63221-7211-CD4B-9867-1C4EC4831A0B}" dt="2019-11-10T19:44:28.848" v="2974" actId="166"/>
          <ac:spMkLst>
            <pc:docMk/>
            <pc:sldMk cId="493647595" sldId="280"/>
            <ac:spMk id="8" creationId="{408173DC-23C9-4F1C-ACBE-159193B518D5}"/>
          </ac:spMkLst>
        </pc:spChg>
        <pc:spChg chg="del">
          <ac:chgData name="Sriram Ananthula" userId="46910fa5-d4ec-4849-8f63-078be3986fd6" providerId="ADAL" clId="{F9F63221-7211-CD4B-9867-1C4EC4831A0B}" dt="2019-11-09T19:27:44.037" v="1254" actId="478"/>
          <ac:spMkLst>
            <pc:docMk/>
            <pc:sldMk cId="493647595" sldId="280"/>
            <ac:spMk id="16" creationId="{D48F14E4-CEE7-5247-9603-17D71FE441C1}"/>
          </ac:spMkLst>
        </pc:spChg>
        <pc:spChg chg="add del">
          <ac:chgData name="Sriram Ananthula" userId="46910fa5-d4ec-4849-8f63-078be3986fd6" providerId="ADAL" clId="{F9F63221-7211-CD4B-9867-1C4EC4831A0B}" dt="2019-11-09T19:28:47.128" v="1312"/>
          <ac:spMkLst>
            <pc:docMk/>
            <pc:sldMk cId="493647595" sldId="280"/>
            <ac:spMk id="17" creationId="{0D39E9E8-2FEE-DF4A-911E-178F5FF5F985}"/>
          </ac:spMkLst>
        </pc:spChg>
        <pc:spChg chg="del">
          <ac:chgData name="Sriram Ananthula" userId="46910fa5-d4ec-4849-8f63-078be3986fd6" providerId="ADAL" clId="{F9F63221-7211-CD4B-9867-1C4EC4831A0B}" dt="2019-11-09T19:27:46.309" v="1255" actId="478"/>
          <ac:spMkLst>
            <pc:docMk/>
            <pc:sldMk cId="493647595" sldId="280"/>
            <ac:spMk id="18" creationId="{13111F79-891F-42CB-BAC8-113D15569F6B}"/>
          </ac:spMkLst>
        </pc:spChg>
        <pc:spChg chg="add del">
          <ac:chgData name="Sriram Ananthula" userId="46910fa5-d4ec-4849-8f63-078be3986fd6" providerId="ADAL" clId="{F9F63221-7211-CD4B-9867-1C4EC4831A0B}" dt="2019-11-09T19:28:47.128" v="1312"/>
          <ac:spMkLst>
            <pc:docMk/>
            <pc:sldMk cId="493647595" sldId="280"/>
            <ac:spMk id="19" creationId="{895C23E6-AB71-D741-AAE7-20005B83B3A7}"/>
          </ac:spMkLst>
        </pc:spChg>
        <pc:spChg chg="add del">
          <ac:chgData name="Sriram Ananthula" userId="46910fa5-d4ec-4849-8f63-078be3986fd6" providerId="ADAL" clId="{F9F63221-7211-CD4B-9867-1C4EC4831A0B}" dt="2019-11-09T19:28:47.128" v="1312"/>
          <ac:spMkLst>
            <pc:docMk/>
            <pc:sldMk cId="493647595" sldId="280"/>
            <ac:spMk id="20" creationId="{D61FC76A-00A1-7440-A0BC-0B9B1AC72CDB}"/>
          </ac:spMkLst>
        </pc:spChg>
        <pc:spChg chg="add del">
          <ac:chgData name="Sriram Ananthula" userId="46910fa5-d4ec-4849-8f63-078be3986fd6" providerId="ADAL" clId="{F9F63221-7211-CD4B-9867-1C4EC4831A0B}" dt="2019-11-09T19:28:47.128" v="1312"/>
          <ac:spMkLst>
            <pc:docMk/>
            <pc:sldMk cId="493647595" sldId="280"/>
            <ac:spMk id="21" creationId="{5E89420C-290B-6C44-B3F5-A87DE1956710}"/>
          </ac:spMkLst>
        </pc:spChg>
        <pc:spChg chg="add del">
          <ac:chgData name="Sriram Ananthula" userId="46910fa5-d4ec-4849-8f63-078be3986fd6" providerId="ADAL" clId="{F9F63221-7211-CD4B-9867-1C4EC4831A0B}" dt="2019-11-09T19:28:47.128" v="1312"/>
          <ac:spMkLst>
            <pc:docMk/>
            <pc:sldMk cId="493647595" sldId="280"/>
            <ac:spMk id="22" creationId="{7F3F761D-67F3-E648-9095-57E146832379}"/>
          </ac:spMkLst>
        </pc:spChg>
        <pc:spChg chg="add del">
          <ac:chgData name="Sriram Ananthula" userId="46910fa5-d4ec-4849-8f63-078be3986fd6" providerId="ADAL" clId="{F9F63221-7211-CD4B-9867-1C4EC4831A0B}" dt="2019-11-09T19:28:47.128" v="1312"/>
          <ac:spMkLst>
            <pc:docMk/>
            <pc:sldMk cId="493647595" sldId="280"/>
            <ac:spMk id="23" creationId="{A4656ADE-DF3F-AE4F-8C67-54DA8F9CDFF3}"/>
          </ac:spMkLst>
        </pc:spChg>
        <pc:spChg chg="add mod">
          <ac:chgData name="Sriram Ananthula" userId="46910fa5-d4ec-4849-8f63-078be3986fd6" providerId="ADAL" clId="{F9F63221-7211-CD4B-9867-1C4EC4831A0B}" dt="2019-11-10T02:11:29.193" v="1468" actId="14100"/>
          <ac:spMkLst>
            <pc:docMk/>
            <pc:sldMk cId="493647595" sldId="280"/>
            <ac:spMk id="24" creationId="{506CDAAF-F3CD-4549-BA06-46F70C4A269D}"/>
          </ac:spMkLst>
        </pc:spChg>
        <pc:spChg chg="add mod">
          <ac:chgData name="Sriram Ananthula" userId="46910fa5-d4ec-4849-8f63-078be3986fd6" providerId="ADAL" clId="{F9F63221-7211-CD4B-9867-1C4EC4831A0B}" dt="2019-11-10T02:11:44.140" v="1471" actId="123"/>
          <ac:spMkLst>
            <pc:docMk/>
            <pc:sldMk cId="493647595" sldId="280"/>
            <ac:spMk id="25" creationId="{4DF6F165-4562-414A-8A08-7B9AD4BAF02E}"/>
          </ac:spMkLst>
        </pc:spChg>
        <pc:spChg chg="add">
          <ac:chgData name="Sriram Ananthula" userId="46910fa5-d4ec-4849-8f63-078be3986fd6" providerId="ADAL" clId="{F9F63221-7211-CD4B-9867-1C4EC4831A0B}" dt="2019-11-10T06:48:32.769" v="2751"/>
          <ac:spMkLst>
            <pc:docMk/>
            <pc:sldMk cId="493647595" sldId="280"/>
            <ac:spMk id="26" creationId="{BF3A6137-BC41-1D46-ACB5-CED59F8FAF83}"/>
          </ac:spMkLst>
        </pc:spChg>
        <pc:picChg chg="add mod">
          <ac:chgData name="Sriram Ananthula" userId="46910fa5-d4ec-4849-8f63-078be3986fd6" providerId="ADAL" clId="{F9F63221-7211-CD4B-9867-1C4EC4831A0B}" dt="2019-11-10T02:15:18.140" v="1503" actId="1076"/>
          <ac:picMkLst>
            <pc:docMk/>
            <pc:sldMk cId="493647595" sldId="280"/>
            <ac:picMk id="5" creationId="{329C5697-EC79-B546-A685-4A3A710E8B97}"/>
          </ac:picMkLst>
        </pc:picChg>
        <pc:picChg chg="add mod">
          <ac:chgData name="Sriram Ananthula" userId="46910fa5-d4ec-4849-8f63-078be3986fd6" providerId="ADAL" clId="{F9F63221-7211-CD4B-9867-1C4EC4831A0B}" dt="2019-11-10T02:15:24.809" v="1504" actId="1076"/>
          <ac:picMkLst>
            <pc:docMk/>
            <pc:sldMk cId="493647595" sldId="280"/>
            <ac:picMk id="6" creationId="{DAA7F5DE-3A29-E246-9CD9-2C9B63EAC8A2}"/>
          </ac:picMkLst>
        </pc:picChg>
        <pc:picChg chg="del">
          <ac:chgData name="Sriram Ananthula" userId="46910fa5-d4ec-4849-8f63-078be3986fd6" providerId="ADAL" clId="{F9F63221-7211-CD4B-9867-1C4EC4831A0B}" dt="2019-11-09T19:27:47.915" v="1256" actId="478"/>
          <ac:picMkLst>
            <pc:docMk/>
            <pc:sldMk cId="493647595" sldId="280"/>
            <ac:picMk id="7" creationId="{BE93BC9C-BDE4-3846-8F3A-0A4D372FE5BC}"/>
          </ac:picMkLst>
        </pc:picChg>
      </pc:sldChg>
      <pc:sldChg chg="addSp delSp modSp add modAnim">
        <pc:chgData name="Sriram Ananthula" userId="46910fa5-d4ec-4849-8f63-078be3986fd6" providerId="ADAL" clId="{F9F63221-7211-CD4B-9867-1C4EC4831A0B}" dt="2019-11-10T19:44:32.060" v="2975" actId="166"/>
        <pc:sldMkLst>
          <pc:docMk/>
          <pc:sldMk cId="2488101609" sldId="281"/>
        </pc:sldMkLst>
        <pc:spChg chg="mod">
          <ac:chgData name="Sriram Ananthula" userId="46910fa5-d4ec-4849-8f63-078be3986fd6" providerId="ADAL" clId="{F9F63221-7211-CD4B-9867-1C4EC4831A0B}" dt="2019-11-10T06:33:20.983" v="2639" actId="1076"/>
          <ac:spMkLst>
            <pc:docMk/>
            <pc:sldMk cId="2488101609" sldId="281"/>
            <ac:spMk id="2" creationId="{D842CF4E-424A-EB47-AD5A-31ABC94837ED}"/>
          </ac:spMkLst>
        </pc:spChg>
        <pc:spChg chg="del">
          <ac:chgData name="Sriram Ananthula" userId="46910fa5-d4ec-4849-8f63-078be3986fd6" providerId="ADAL" clId="{F9F63221-7211-CD4B-9867-1C4EC4831A0B}" dt="2019-11-09T21:29:32.280" v="1404" actId="478"/>
          <ac:spMkLst>
            <pc:docMk/>
            <pc:sldMk cId="2488101609" sldId="281"/>
            <ac:spMk id="3" creationId="{0CA8C2F9-7E24-2E47-8DDE-CAD38087363B}"/>
          </ac:spMkLst>
        </pc:spChg>
        <pc:spChg chg="del">
          <ac:chgData name="Sriram Ananthula" userId="46910fa5-d4ec-4849-8f63-078be3986fd6" providerId="ADAL" clId="{F9F63221-7211-CD4B-9867-1C4EC4831A0B}" dt="2019-11-10T06:48:36.481" v="2752" actId="478"/>
          <ac:spMkLst>
            <pc:docMk/>
            <pc:sldMk cId="2488101609" sldId="281"/>
            <ac:spMk id="4" creationId="{92221F31-E8DF-4E16-8B46-C1FAAF446654}"/>
          </ac:spMkLst>
        </pc:spChg>
        <pc:spChg chg="add mod">
          <ac:chgData name="Sriram Ananthula" userId="46910fa5-d4ec-4849-8f63-078be3986fd6" providerId="ADAL" clId="{F9F63221-7211-CD4B-9867-1C4EC4831A0B}" dt="2019-11-10T03:16:58.422" v="2114" actId="1076"/>
          <ac:spMkLst>
            <pc:docMk/>
            <pc:sldMk cId="2488101609" sldId="281"/>
            <ac:spMk id="5" creationId="{8C970C97-66EE-F144-9929-F938F19423BF}"/>
          </ac:spMkLst>
        </pc:spChg>
        <pc:spChg chg="add mod">
          <ac:chgData name="Sriram Ananthula" userId="46910fa5-d4ec-4849-8f63-078be3986fd6" providerId="ADAL" clId="{F9F63221-7211-CD4B-9867-1C4EC4831A0B}" dt="2019-11-10T03:19:42.775" v="2149" actId="14100"/>
          <ac:spMkLst>
            <pc:docMk/>
            <pc:sldMk cId="2488101609" sldId="281"/>
            <ac:spMk id="6" creationId="{35043446-E5D5-804E-9A0C-380E1D35CBF5}"/>
          </ac:spMkLst>
        </pc:spChg>
        <pc:spChg chg="mod">
          <ac:chgData name="Sriram Ananthula" userId="46910fa5-d4ec-4849-8f63-078be3986fd6" providerId="ADAL" clId="{F9F63221-7211-CD4B-9867-1C4EC4831A0B}" dt="2019-11-10T19:44:32.060" v="2975" actId="166"/>
          <ac:spMkLst>
            <pc:docMk/>
            <pc:sldMk cId="2488101609" sldId="281"/>
            <ac:spMk id="8" creationId="{408173DC-23C9-4F1C-ACBE-159193B518D5}"/>
          </ac:spMkLst>
        </pc:spChg>
        <pc:spChg chg="mod">
          <ac:chgData name="Sriram Ananthula" userId="46910fa5-d4ec-4849-8f63-078be3986fd6" providerId="ADAL" clId="{F9F63221-7211-CD4B-9867-1C4EC4831A0B}" dt="2019-11-09T21:29:43.991" v="1406" actId="108"/>
          <ac:spMkLst>
            <pc:docMk/>
            <pc:sldMk cId="2488101609" sldId="281"/>
            <ac:spMk id="10" creationId="{9F17D597-22EC-4FDA-926B-BF5D510B3E67}"/>
          </ac:spMkLst>
        </pc:spChg>
        <pc:spChg chg="mod">
          <ac:chgData name="Sriram Ananthula" userId="46910fa5-d4ec-4849-8f63-078be3986fd6" providerId="ADAL" clId="{F9F63221-7211-CD4B-9867-1C4EC4831A0B}" dt="2019-11-09T21:30:36.930" v="1449" actId="20577"/>
          <ac:spMkLst>
            <pc:docMk/>
            <pc:sldMk cId="2488101609" sldId="281"/>
            <ac:spMk id="11" creationId="{AFC01292-8721-4F52-89B3-2CC57684958C}"/>
          </ac:spMkLst>
        </pc:spChg>
        <pc:spChg chg="mod">
          <ac:chgData name="Sriram Ananthula" userId="46910fa5-d4ec-4849-8f63-078be3986fd6" providerId="ADAL" clId="{F9F63221-7211-CD4B-9867-1C4EC4831A0B}" dt="2019-11-09T21:30:58.253" v="1466" actId="20577"/>
          <ac:spMkLst>
            <pc:docMk/>
            <pc:sldMk cId="2488101609" sldId="281"/>
            <ac:spMk id="15" creationId="{E25AA556-20D4-4234-8711-5A345AA155DE}"/>
          </ac:spMkLst>
        </pc:spChg>
        <pc:spChg chg="del">
          <ac:chgData name="Sriram Ananthula" userId="46910fa5-d4ec-4849-8f63-078be3986fd6" providerId="ADAL" clId="{F9F63221-7211-CD4B-9867-1C4EC4831A0B}" dt="2019-11-09T21:29:32.280" v="1404" actId="478"/>
          <ac:spMkLst>
            <pc:docMk/>
            <pc:sldMk cId="2488101609" sldId="281"/>
            <ac:spMk id="24" creationId="{506CDAAF-F3CD-4549-BA06-46F70C4A269D}"/>
          </ac:spMkLst>
        </pc:spChg>
        <pc:spChg chg="del">
          <ac:chgData name="Sriram Ananthula" userId="46910fa5-d4ec-4849-8f63-078be3986fd6" providerId="ADAL" clId="{F9F63221-7211-CD4B-9867-1C4EC4831A0B}" dt="2019-11-09T21:29:32.280" v="1404" actId="478"/>
          <ac:spMkLst>
            <pc:docMk/>
            <pc:sldMk cId="2488101609" sldId="281"/>
            <ac:spMk id="25" creationId="{4DF6F165-4562-414A-8A08-7B9AD4BAF02E}"/>
          </ac:spMkLst>
        </pc:spChg>
        <pc:spChg chg="add">
          <ac:chgData name="Sriram Ananthula" userId="46910fa5-d4ec-4849-8f63-078be3986fd6" providerId="ADAL" clId="{F9F63221-7211-CD4B-9867-1C4EC4831A0B}" dt="2019-11-10T06:48:36.858" v="2753"/>
          <ac:spMkLst>
            <pc:docMk/>
            <pc:sldMk cId="2488101609" sldId="281"/>
            <ac:spMk id="30" creationId="{ABE93B60-61C3-DA4A-ABB9-2A7805652F8A}"/>
          </ac:spMkLst>
        </pc:spChg>
        <pc:picChg chg="add mod">
          <ac:chgData name="Sriram Ananthula" userId="46910fa5-d4ec-4849-8f63-078be3986fd6" providerId="ADAL" clId="{F9F63221-7211-CD4B-9867-1C4EC4831A0B}" dt="2019-11-10T06:33:25.439" v="2640" actId="1076"/>
          <ac:picMkLst>
            <pc:docMk/>
            <pc:sldMk cId="2488101609" sldId="281"/>
            <ac:picMk id="29" creationId="{9A231B5B-AE62-9D48-A6D1-A0093E0CD62C}"/>
          </ac:picMkLst>
        </pc:picChg>
        <pc:picChg chg="add del">
          <ac:chgData name="Sriram Ananthula" userId="46910fa5-d4ec-4849-8f63-078be3986fd6" providerId="ADAL" clId="{F9F63221-7211-CD4B-9867-1C4EC4831A0B}" dt="2019-11-10T03:01:23.511" v="1933"/>
          <ac:picMkLst>
            <pc:docMk/>
            <pc:sldMk cId="2488101609" sldId="281"/>
            <ac:picMk id="3073" creationId="{FE09E6DA-438C-8F43-9375-E22BC8F3CBD9}"/>
          </ac:picMkLst>
        </pc:picChg>
        <pc:picChg chg="add del">
          <ac:chgData name="Sriram Ananthula" userId="46910fa5-d4ec-4849-8f63-078be3986fd6" providerId="ADAL" clId="{F9F63221-7211-CD4B-9867-1C4EC4831A0B}" dt="2019-11-10T03:01:23.511" v="1933"/>
          <ac:picMkLst>
            <pc:docMk/>
            <pc:sldMk cId="2488101609" sldId="281"/>
            <ac:picMk id="3074" creationId="{6AD08084-3D37-A842-A4EA-D41E57A7FCA9}"/>
          </ac:picMkLst>
        </pc:picChg>
        <pc:picChg chg="add del">
          <ac:chgData name="Sriram Ananthula" userId="46910fa5-d4ec-4849-8f63-078be3986fd6" providerId="ADAL" clId="{F9F63221-7211-CD4B-9867-1C4EC4831A0B}" dt="2019-11-10T03:01:23.511" v="1933"/>
          <ac:picMkLst>
            <pc:docMk/>
            <pc:sldMk cId="2488101609" sldId="281"/>
            <ac:picMk id="3075" creationId="{1503C9AC-D6DD-474A-BC0E-577337F99E71}"/>
          </ac:picMkLst>
        </pc:picChg>
        <pc:picChg chg="add del">
          <ac:chgData name="Sriram Ananthula" userId="46910fa5-d4ec-4849-8f63-078be3986fd6" providerId="ADAL" clId="{F9F63221-7211-CD4B-9867-1C4EC4831A0B}" dt="2019-11-10T03:01:23.511" v="1933"/>
          <ac:picMkLst>
            <pc:docMk/>
            <pc:sldMk cId="2488101609" sldId="281"/>
            <ac:picMk id="3076" creationId="{A27EE374-1C8F-F343-892A-9101570B0BD8}"/>
          </ac:picMkLst>
        </pc:picChg>
        <pc:picChg chg="add del">
          <ac:chgData name="Sriram Ananthula" userId="46910fa5-d4ec-4849-8f63-078be3986fd6" providerId="ADAL" clId="{F9F63221-7211-CD4B-9867-1C4EC4831A0B}" dt="2019-11-10T03:01:23.511" v="1933"/>
          <ac:picMkLst>
            <pc:docMk/>
            <pc:sldMk cId="2488101609" sldId="281"/>
            <ac:picMk id="3077" creationId="{33B63492-08A9-4D41-BF79-844C1885063C}"/>
          </ac:picMkLst>
        </pc:picChg>
        <pc:picChg chg="add del">
          <ac:chgData name="Sriram Ananthula" userId="46910fa5-d4ec-4849-8f63-078be3986fd6" providerId="ADAL" clId="{F9F63221-7211-CD4B-9867-1C4EC4831A0B}" dt="2019-11-10T03:01:23.511" v="1933"/>
          <ac:picMkLst>
            <pc:docMk/>
            <pc:sldMk cId="2488101609" sldId="281"/>
            <ac:picMk id="3078" creationId="{1F3CE82D-5614-0640-9685-473C8B4552EA}"/>
          </ac:picMkLst>
        </pc:picChg>
        <pc:picChg chg="add del">
          <ac:chgData name="Sriram Ananthula" userId="46910fa5-d4ec-4849-8f63-078be3986fd6" providerId="ADAL" clId="{F9F63221-7211-CD4B-9867-1C4EC4831A0B}" dt="2019-11-10T03:01:23.511" v="1933"/>
          <ac:picMkLst>
            <pc:docMk/>
            <pc:sldMk cId="2488101609" sldId="281"/>
            <ac:picMk id="3079" creationId="{EB360EF4-0E0D-AA40-9A85-55A0FBB12720}"/>
          </ac:picMkLst>
        </pc:picChg>
        <pc:picChg chg="add del">
          <ac:chgData name="Sriram Ananthula" userId="46910fa5-d4ec-4849-8f63-078be3986fd6" providerId="ADAL" clId="{F9F63221-7211-CD4B-9867-1C4EC4831A0B}" dt="2019-11-10T03:01:23.511" v="1933"/>
          <ac:picMkLst>
            <pc:docMk/>
            <pc:sldMk cId="2488101609" sldId="281"/>
            <ac:picMk id="3080" creationId="{40FE086E-48B6-FA40-8C6E-68F06DC5FCC2}"/>
          </ac:picMkLst>
        </pc:picChg>
        <pc:picChg chg="add del">
          <ac:chgData name="Sriram Ananthula" userId="46910fa5-d4ec-4849-8f63-078be3986fd6" providerId="ADAL" clId="{F9F63221-7211-CD4B-9867-1C4EC4831A0B}" dt="2019-11-10T03:01:23.511" v="1933"/>
          <ac:picMkLst>
            <pc:docMk/>
            <pc:sldMk cId="2488101609" sldId="281"/>
            <ac:picMk id="3081" creationId="{0F9FA8D7-AC5C-4B4F-A106-8A46FD1BD4BF}"/>
          </ac:picMkLst>
        </pc:picChg>
        <pc:picChg chg="add del">
          <ac:chgData name="Sriram Ananthula" userId="46910fa5-d4ec-4849-8f63-078be3986fd6" providerId="ADAL" clId="{F9F63221-7211-CD4B-9867-1C4EC4831A0B}" dt="2019-11-10T03:01:23.511" v="1933"/>
          <ac:picMkLst>
            <pc:docMk/>
            <pc:sldMk cId="2488101609" sldId="281"/>
            <ac:picMk id="3082" creationId="{9D5C6D4B-DE8F-FE46-8B28-17B6C6000B99}"/>
          </ac:picMkLst>
        </pc:picChg>
        <pc:picChg chg="add del">
          <ac:chgData name="Sriram Ananthula" userId="46910fa5-d4ec-4849-8f63-078be3986fd6" providerId="ADAL" clId="{F9F63221-7211-CD4B-9867-1C4EC4831A0B}" dt="2019-11-10T03:01:23.511" v="1933"/>
          <ac:picMkLst>
            <pc:docMk/>
            <pc:sldMk cId="2488101609" sldId="281"/>
            <ac:picMk id="3083" creationId="{E3B47D27-8D28-AE48-882C-B63FCFC662F9}"/>
          </ac:picMkLst>
        </pc:picChg>
        <pc:picChg chg="add del">
          <ac:chgData name="Sriram Ananthula" userId="46910fa5-d4ec-4849-8f63-078be3986fd6" providerId="ADAL" clId="{F9F63221-7211-CD4B-9867-1C4EC4831A0B}" dt="2019-11-10T03:01:23.511" v="1933"/>
          <ac:picMkLst>
            <pc:docMk/>
            <pc:sldMk cId="2488101609" sldId="281"/>
            <ac:picMk id="3084" creationId="{CD83AC57-E1E2-CB41-AD37-4C363320201D}"/>
          </ac:picMkLst>
        </pc:picChg>
        <pc:picChg chg="add del">
          <ac:chgData name="Sriram Ananthula" userId="46910fa5-d4ec-4849-8f63-078be3986fd6" providerId="ADAL" clId="{F9F63221-7211-CD4B-9867-1C4EC4831A0B}" dt="2019-11-10T03:01:23.511" v="1933"/>
          <ac:picMkLst>
            <pc:docMk/>
            <pc:sldMk cId="2488101609" sldId="281"/>
            <ac:picMk id="3085" creationId="{FD121DB4-CDF3-164F-8C93-67EB56A2714F}"/>
          </ac:picMkLst>
        </pc:picChg>
      </pc:sldChg>
      <pc:sldChg chg="addSp delSp modSp add modAnim">
        <pc:chgData name="Sriram Ananthula" userId="46910fa5-d4ec-4849-8f63-078be3986fd6" providerId="ADAL" clId="{F9F63221-7211-CD4B-9867-1C4EC4831A0B}" dt="2019-11-10T19:44:35.329" v="2976" actId="166"/>
        <pc:sldMkLst>
          <pc:docMk/>
          <pc:sldMk cId="4112821785" sldId="282"/>
        </pc:sldMkLst>
        <pc:spChg chg="del">
          <ac:chgData name="Sriram Ananthula" userId="46910fa5-d4ec-4849-8f63-078be3986fd6" providerId="ADAL" clId="{F9F63221-7211-CD4B-9867-1C4EC4831A0B}" dt="2019-11-10T02:48:35.056" v="1737" actId="478"/>
          <ac:spMkLst>
            <pc:docMk/>
            <pc:sldMk cId="4112821785" sldId="282"/>
            <ac:spMk id="2" creationId="{D842CF4E-424A-EB47-AD5A-31ABC94837ED}"/>
          </ac:spMkLst>
        </pc:spChg>
        <pc:spChg chg="del">
          <ac:chgData name="Sriram Ananthula" userId="46910fa5-d4ec-4849-8f63-078be3986fd6" providerId="ADAL" clId="{F9F63221-7211-CD4B-9867-1C4EC4831A0B}" dt="2019-11-10T06:48:39.801" v="2754" actId="478"/>
          <ac:spMkLst>
            <pc:docMk/>
            <pc:sldMk cId="4112821785" sldId="282"/>
            <ac:spMk id="4" creationId="{92221F31-E8DF-4E16-8B46-C1FAAF446654}"/>
          </ac:spMkLst>
        </pc:spChg>
        <pc:spChg chg="del">
          <ac:chgData name="Sriram Ananthula" userId="46910fa5-d4ec-4849-8f63-078be3986fd6" providerId="ADAL" clId="{F9F63221-7211-CD4B-9867-1C4EC4831A0B}" dt="2019-11-10T02:48:31.902" v="1736" actId="478"/>
          <ac:spMkLst>
            <pc:docMk/>
            <pc:sldMk cId="4112821785" sldId="282"/>
            <ac:spMk id="5" creationId="{8C970C97-66EE-F144-9929-F938F19423BF}"/>
          </ac:spMkLst>
        </pc:spChg>
        <pc:spChg chg="mod">
          <ac:chgData name="Sriram Ananthula" userId="46910fa5-d4ec-4849-8f63-078be3986fd6" providerId="ADAL" clId="{F9F63221-7211-CD4B-9867-1C4EC4831A0B}" dt="2019-11-10T19:44:35.329" v="2976" actId="166"/>
          <ac:spMkLst>
            <pc:docMk/>
            <pc:sldMk cId="4112821785" sldId="282"/>
            <ac:spMk id="8" creationId="{408173DC-23C9-4F1C-ACBE-159193B518D5}"/>
          </ac:spMkLst>
        </pc:spChg>
        <pc:spChg chg="mod">
          <ac:chgData name="Sriram Ananthula" userId="46910fa5-d4ec-4849-8f63-078be3986fd6" providerId="ADAL" clId="{F9F63221-7211-CD4B-9867-1C4EC4831A0B}" dt="2019-11-10T03:00:47.828" v="1930" actId="113"/>
          <ac:spMkLst>
            <pc:docMk/>
            <pc:sldMk cId="4112821785" sldId="282"/>
            <ac:spMk id="15" creationId="{E25AA556-20D4-4234-8711-5A345AA155DE}"/>
          </ac:spMkLst>
        </pc:spChg>
        <pc:spChg chg="add">
          <ac:chgData name="Sriram Ananthula" userId="46910fa5-d4ec-4849-8f63-078be3986fd6" providerId="ADAL" clId="{F9F63221-7211-CD4B-9867-1C4EC4831A0B}" dt="2019-11-10T06:48:40.174" v="2755"/>
          <ac:spMkLst>
            <pc:docMk/>
            <pc:sldMk cId="4112821785" sldId="282"/>
            <ac:spMk id="19" creationId="{46E93A07-CD1A-804E-A12F-E5F10A908565}"/>
          </ac:spMkLst>
        </pc:spChg>
        <pc:graphicFrameChg chg="add del mod">
          <ac:chgData name="Sriram Ananthula" userId="46910fa5-d4ec-4849-8f63-078be3986fd6" providerId="ADAL" clId="{F9F63221-7211-CD4B-9867-1C4EC4831A0B}" dt="2019-11-10T02:52:29.317" v="1828"/>
          <ac:graphicFrameMkLst>
            <pc:docMk/>
            <pc:sldMk cId="4112821785" sldId="282"/>
            <ac:graphicFrameMk id="3" creationId="{8218A0C4-EC9C-7F48-8271-3ECFBD011959}"/>
          </ac:graphicFrameMkLst>
        </pc:graphicFrameChg>
        <pc:graphicFrameChg chg="add del">
          <ac:chgData name="Sriram Ananthula" userId="46910fa5-d4ec-4849-8f63-078be3986fd6" providerId="ADAL" clId="{F9F63221-7211-CD4B-9867-1C4EC4831A0B}" dt="2019-11-10T03:14:29.912" v="2105" actId="478"/>
          <ac:graphicFrameMkLst>
            <pc:docMk/>
            <pc:sldMk cId="4112821785" sldId="282"/>
            <ac:graphicFrameMk id="16" creationId="{9B7A99F3-1E21-2843-8FC8-B36907D298B5}"/>
          </ac:graphicFrameMkLst>
        </pc:graphicFrameChg>
        <pc:graphicFrameChg chg="add mod modGraphic">
          <ac:chgData name="Sriram Ananthula" userId="46910fa5-d4ec-4849-8f63-078be3986fd6" providerId="ADAL" clId="{F9F63221-7211-CD4B-9867-1C4EC4831A0B}" dt="2019-11-10T03:00:57.603" v="1931" actId="1076"/>
          <ac:graphicFrameMkLst>
            <pc:docMk/>
            <pc:sldMk cId="4112821785" sldId="282"/>
            <ac:graphicFrameMk id="17" creationId="{33833DB5-A911-E140-9BFB-4EEA315F55F7}"/>
          </ac:graphicFrameMkLst>
        </pc:graphicFrameChg>
        <pc:graphicFrameChg chg="add">
          <ac:chgData name="Sriram Ananthula" userId="46910fa5-d4ec-4849-8f63-078be3986fd6" providerId="ADAL" clId="{F9F63221-7211-CD4B-9867-1C4EC4831A0B}" dt="2019-11-10T03:14:30.871" v="2106"/>
          <ac:graphicFrameMkLst>
            <pc:docMk/>
            <pc:sldMk cId="4112821785" sldId="282"/>
            <ac:graphicFrameMk id="18" creationId="{920255FB-D273-9C4F-AAE8-4E15719AFE1D}"/>
          </ac:graphicFrameMkLst>
        </pc:graphicFrameChg>
      </pc:sldChg>
      <pc:sldChg chg="addSp delSp modSp add modAnim">
        <pc:chgData name="Sriram Ananthula" userId="46910fa5-d4ec-4849-8f63-078be3986fd6" providerId="ADAL" clId="{F9F63221-7211-CD4B-9867-1C4EC4831A0B}" dt="2019-11-10T19:44:38.307" v="2977" actId="166"/>
        <pc:sldMkLst>
          <pc:docMk/>
          <pc:sldMk cId="3724110095" sldId="283"/>
        </pc:sldMkLst>
        <pc:spChg chg="add del mod">
          <ac:chgData name="Sriram Ananthula" userId="46910fa5-d4ec-4849-8f63-078be3986fd6" providerId="ADAL" clId="{F9F63221-7211-CD4B-9867-1C4EC4831A0B}" dt="2019-11-10T03:12:22.610" v="2097" actId="11529"/>
          <ac:spMkLst>
            <pc:docMk/>
            <pc:sldMk cId="3724110095" sldId="283"/>
            <ac:spMk id="2" creationId="{36DA5E97-AC65-D04E-ABD6-7ED6D84F14E9}"/>
          </ac:spMkLst>
        </pc:spChg>
        <pc:spChg chg="del">
          <ac:chgData name="Sriram Ananthula" userId="46910fa5-d4ec-4849-8f63-078be3986fd6" providerId="ADAL" clId="{F9F63221-7211-CD4B-9867-1C4EC4831A0B}" dt="2019-11-10T06:48:42.360" v="2756" actId="478"/>
          <ac:spMkLst>
            <pc:docMk/>
            <pc:sldMk cId="3724110095" sldId="283"/>
            <ac:spMk id="4" creationId="{92221F31-E8DF-4E16-8B46-C1FAAF446654}"/>
          </ac:spMkLst>
        </pc:spChg>
        <pc:spChg chg="mod">
          <ac:chgData name="Sriram Ananthula" userId="46910fa5-d4ec-4849-8f63-078be3986fd6" providerId="ADAL" clId="{F9F63221-7211-CD4B-9867-1C4EC4831A0B}" dt="2019-11-10T19:44:38.307" v="2977" actId="166"/>
          <ac:spMkLst>
            <pc:docMk/>
            <pc:sldMk cId="3724110095" sldId="283"/>
            <ac:spMk id="8" creationId="{408173DC-23C9-4F1C-ACBE-159193B518D5}"/>
          </ac:spMkLst>
        </pc:spChg>
        <pc:spChg chg="add">
          <ac:chgData name="Sriram Ananthula" userId="46910fa5-d4ec-4849-8f63-078be3986fd6" providerId="ADAL" clId="{F9F63221-7211-CD4B-9867-1C4EC4831A0B}" dt="2019-11-10T06:48:42.681" v="2757"/>
          <ac:spMkLst>
            <pc:docMk/>
            <pc:sldMk cId="3724110095" sldId="283"/>
            <ac:spMk id="20" creationId="{6E5C1E2D-3A7B-7D47-9F7F-DD788674620E}"/>
          </ac:spMkLst>
        </pc:spChg>
        <pc:graphicFrameChg chg="mod">
          <ac:chgData name="Sriram Ananthula" userId="46910fa5-d4ec-4849-8f63-078be3986fd6" providerId="ADAL" clId="{F9F63221-7211-CD4B-9867-1C4EC4831A0B}" dt="2019-11-10T03:10:45.947" v="2081" actId="1076"/>
          <ac:graphicFrameMkLst>
            <pc:docMk/>
            <pc:sldMk cId="3724110095" sldId="283"/>
            <ac:graphicFrameMk id="16" creationId="{9B7A99F3-1E21-2843-8FC8-B36907D298B5}"/>
          </ac:graphicFrameMkLst>
        </pc:graphicFrameChg>
        <pc:graphicFrameChg chg="modGraphic">
          <ac:chgData name="Sriram Ananthula" userId="46910fa5-d4ec-4849-8f63-078be3986fd6" providerId="ADAL" clId="{F9F63221-7211-CD4B-9867-1C4EC4831A0B}" dt="2019-11-10T03:04:54.635" v="1937" actId="13926"/>
          <ac:graphicFrameMkLst>
            <pc:docMk/>
            <pc:sldMk cId="3724110095" sldId="283"/>
            <ac:graphicFrameMk id="17" creationId="{33833DB5-A911-E140-9BFB-4EEA315F55F7}"/>
          </ac:graphicFrameMkLst>
        </pc:graphicFrameChg>
        <pc:graphicFrameChg chg="add mod modGraphic">
          <ac:chgData name="Sriram Ananthula" userId="46910fa5-d4ec-4849-8f63-078be3986fd6" providerId="ADAL" clId="{F9F63221-7211-CD4B-9867-1C4EC4831A0B}" dt="2019-11-10T03:14:07.482" v="2103" actId="13926"/>
          <ac:graphicFrameMkLst>
            <pc:docMk/>
            <pc:sldMk cId="3724110095" sldId="283"/>
            <ac:graphicFrameMk id="18" creationId="{4AC9C6F8-73B5-5946-8B06-77A0956A13C9}"/>
          </ac:graphicFrameMkLst>
        </pc:graphicFrameChg>
        <pc:graphicFrameChg chg="add del mod modGraphic">
          <ac:chgData name="Sriram Ananthula" userId="46910fa5-d4ec-4849-8f63-078be3986fd6" providerId="ADAL" clId="{F9F63221-7211-CD4B-9867-1C4EC4831A0B}" dt="2019-11-10T03:14:17.022" v="2104" actId="478"/>
          <ac:graphicFrameMkLst>
            <pc:docMk/>
            <pc:sldMk cId="3724110095" sldId="283"/>
            <ac:graphicFrameMk id="19" creationId="{78443DFE-153C-2146-A3B5-BF425B1AA5D4}"/>
          </ac:graphicFrameMkLst>
        </pc:graphicFrameChg>
        <pc:cxnChg chg="add mod">
          <ac:chgData name="Sriram Ananthula" userId="46910fa5-d4ec-4849-8f63-078be3986fd6" providerId="ADAL" clId="{F9F63221-7211-CD4B-9867-1C4EC4831A0B}" dt="2019-11-10T03:12:43.882" v="2099" actId="1582"/>
          <ac:cxnSpMkLst>
            <pc:docMk/>
            <pc:sldMk cId="3724110095" sldId="283"/>
            <ac:cxnSpMk id="5" creationId="{10529E6C-3D46-7840-AAD0-4D7170CEE779}"/>
          </ac:cxnSpMkLst>
        </pc:cxnChg>
        <pc:cxnChg chg="add del mod">
          <ac:chgData name="Sriram Ananthula" userId="46910fa5-d4ec-4849-8f63-078be3986fd6" providerId="ADAL" clId="{F9F63221-7211-CD4B-9867-1C4EC4831A0B}" dt="2019-11-10T03:14:17.022" v="2104" actId="478"/>
          <ac:cxnSpMkLst>
            <pc:docMk/>
            <pc:sldMk cId="3724110095" sldId="283"/>
            <ac:cxnSpMk id="7" creationId="{4C413EEA-2B5D-324A-B0DE-0994B2AD6CB6}"/>
          </ac:cxnSpMkLst>
        </pc:cxnChg>
      </pc:sldChg>
      <pc:sldChg chg="addSp delSp modSp add modAnim">
        <pc:chgData name="Sriram Ananthula" userId="46910fa5-d4ec-4849-8f63-078be3986fd6" providerId="ADAL" clId="{F9F63221-7211-CD4B-9867-1C4EC4831A0B}" dt="2019-11-10T20:43:29.399" v="3069" actId="1036"/>
        <pc:sldMkLst>
          <pc:docMk/>
          <pc:sldMk cId="1898687867" sldId="284"/>
        </pc:sldMkLst>
        <pc:spChg chg="del">
          <ac:chgData name="Sriram Ananthula" userId="46910fa5-d4ec-4849-8f63-078be3986fd6" providerId="ADAL" clId="{F9F63221-7211-CD4B-9867-1C4EC4831A0B}" dt="2019-11-10T06:48:45.880" v="2758" actId="478"/>
          <ac:spMkLst>
            <pc:docMk/>
            <pc:sldMk cId="1898687867" sldId="284"/>
            <ac:spMk id="4" creationId="{92221F31-E8DF-4E16-8B46-C1FAAF446654}"/>
          </ac:spMkLst>
        </pc:spChg>
        <pc:spChg chg="mod">
          <ac:chgData name="Sriram Ananthula" userId="46910fa5-d4ec-4849-8f63-078be3986fd6" providerId="ADAL" clId="{F9F63221-7211-CD4B-9867-1C4EC4831A0B}" dt="2019-11-10T19:44:41.596" v="2978" actId="166"/>
          <ac:spMkLst>
            <pc:docMk/>
            <pc:sldMk cId="1898687867" sldId="284"/>
            <ac:spMk id="8" creationId="{408173DC-23C9-4F1C-ACBE-159193B518D5}"/>
          </ac:spMkLst>
        </pc:spChg>
        <pc:spChg chg="mod">
          <ac:chgData name="Sriram Ananthula" userId="46910fa5-d4ec-4849-8f63-078be3986fd6" providerId="ADAL" clId="{F9F63221-7211-CD4B-9867-1C4EC4831A0B}" dt="2019-11-10T20:43:29.399" v="3069" actId="1036"/>
          <ac:spMkLst>
            <pc:docMk/>
            <pc:sldMk cId="1898687867" sldId="284"/>
            <ac:spMk id="15" creationId="{E25AA556-20D4-4234-8711-5A345AA155DE}"/>
          </ac:spMkLst>
        </pc:spChg>
        <pc:spChg chg="add">
          <ac:chgData name="Sriram Ananthula" userId="46910fa5-d4ec-4849-8f63-078be3986fd6" providerId="ADAL" clId="{F9F63221-7211-CD4B-9867-1C4EC4831A0B}" dt="2019-11-10T06:48:46.229" v="2759"/>
          <ac:spMkLst>
            <pc:docMk/>
            <pc:sldMk cId="1898687867" sldId="284"/>
            <ac:spMk id="20" creationId="{8411F76B-7CA3-D54D-AC10-8A749CC64D52}"/>
          </ac:spMkLst>
        </pc:spChg>
      </pc:sldChg>
      <pc:sldChg chg="addSp delSp modSp add delAnim modAnim">
        <pc:chgData name="Sriram Ananthula" userId="46910fa5-d4ec-4849-8f63-078be3986fd6" providerId="ADAL" clId="{F9F63221-7211-CD4B-9867-1C4EC4831A0B}" dt="2019-11-10T20:44:16.205" v="3086" actId="20577"/>
        <pc:sldMkLst>
          <pc:docMk/>
          <pc:sldMk cId="504645818" sldId="285"/>
        </pc:sldMkLst>
        <pc:spChg chg="del">
          <ac:chgData name="Sriram Ananthula" userId="46910fa5-d4ec-4849-8f63-078be3986fd6" providerId="ADAL" clId="{F9F63221-7211-CD4B-9867-1C4EC4831A0B}" dt="2019-11-10T06:48:49.560" v="2760" actId="478"/>
          <ac:spMkLst>
            <pc:docMk/>
            <pc:sldMk cId="504645818" sldId="285"/>
            <ac:spMk id="4" creationId="{92221F31-E8DF-4E16-8B46-C1FAAF446654}"/>
          </ac:spMkLst>
        </pc:spChg>
        <pc:spChg chg="add mod">
          <ac:chgData name="Sriram Ananthula" userId="46910fa5-d4ec-4849-8f63-078be3986fd6" providerId="ADAL" clId="{F9F63221-7211-CD4B-9867-1C4EC4831A0B}" dt="2019-11-10T06:18:47.456" v="2605" actId="1076"/>
          <ac:spMkLst>
            <pc:docMk/>
            <pc:sldMk cId="504645818" sldId="285"/>
            <ac:spMk id="6" creationId="{3A5D9BE4-FC7A-CB40-8395-3742B56E2F41}"/>
          </ac:spMkLst>
        </pc:spChg>
        <pc:spChg chg="mod">
          <ac:chgData name="Sriram Ananthula" userId="46910fa5-d4ec-4849-8f63-078be3986fd6" providerId="ADAL" clId="{F9F63221-7211-CD4B-9867-1C4EC4831A0B}" dt="2019-11-10T19:44:44.989" v="2979" actId="166"/>
          <ac:spMkLst>
            <pc:docMk/>
            <pc:sldMk cId="504645818" sldId="285"/>
            <ac:spMk id="8" creationId="{408173DC-23C9-4F1C-ACBE-159193B518D5}"/>
          </ac:spMkLst>
        </pc:spChg>
        <pc:spChg chg="mod">
          <ac:chgData name="Sriram Ananthula" userId="46910fa5-d4ec-4849-8f63-078be3986fd6" providerId="ADAL" clId="{F9F63221-7211-CD4B-9867-1C4EC4831A0B}" dt="2019-11-10T05:43:45.807" v="2154" actId="108"/>
          <ac:spMkLst>
            <pc:docMk/>
            <pc:sldMk cId="504645818" sldId="285"/>
            <ac:spMk id="11" creationId="{AFC01292-8721-4F52-89B3-2CC57684958C}"/>
          </ac:spMkLst>
        </pc:spChg>
        <pc:spChg chg="mod">
          <ac:chgData name="Sriram Ananthula" userId="46910fa5-d4ec-4849-8f63-078be3986fd6" providerId="ADAL" clId="{F9F63221-7211-CD4B-9867-1C4EC4831A0B}" dt="2019-11-10T20:44:16.205" v="3086" actId="20577"/>
          <ac:spMkLst>
            <pc:docMk/>
            <pc:sldMk cId="504645818" sldId="285"/>
            <ac:spMk id="12" creationId="{21FDA42E-1692-44B1-AB1C-0EFB4F3EB5C7}"/>
          </ac:spMkLst>
        </pc:spChg>
        <pc:spChg chg="del">
          <ac:chgData name="Sriram Ananthula" userId="46910fa5-d4ec-4849-8f63-078be3986fd6" providerId="ADAL" clId="{F9F63221-7211-CD4B-9867-1C4EC4831A0B}" dt="2019-11-10T05:20:13.709" v="2152" actId="478"/>
          <ac:spMkLst>
            <pc:docMk/>
            <pc:sldMk cId="504645818" sldId="285"/>
            <ac:spMk id="15" creationId="{E25AA556-20D4-4234-8711-5A345AA155DE}"/>
          </ac:spMkLst>
        </pc:spChg>
        <pc:spChg chg="add mod">
          <ac:chgData name="Sriram Ananthula" userId="46910fa5-d4ec-4849-8f63-078be3986fd6" providerId="ADAL" clId="{F9F63221-7211-CD4B-9867-1C4EC4831A0B}" dt="2019-11-10T06:20:05.495" v="2612" actId="1076"/>
          <ac:spMkLst>
            <pc:docMk/>
            <pc:sldMk cId="504645818" sldId="285"/>
            <ac:spMk id="21" creationId="{ADA65C2E-C57B-2D4C-BC21-3259483024A2}"/>
          </ac:spMkLst>
        </pc:spChg>
        <pc:spChg chg="add del mod">
          <ac:chgData name="Sriram Ananthula" userId="46910fa5-d4ec-4849-8f63-078be3986fd6" providerId="ADAL" clId="{F9F63221-7211-CD4B-9867-1C4EC4831A0B}" dt="2019-11-10T05:55:13.862" v="2358" actId="478"/>
          <ac:spMkLst>
            <pc:docMk/>
            <pc:sldMk cId="504645818" sldId="285"/>
            <ac:spMk id="24" creationId="{7425CC57-049E-914A-9193-79BE0AB1AF83}"/>
          </ac:spMkLst>
        </pc:spChg>
        <pc:spChg chg="add">
          <ac:chgData name="Sriram Ananthula" userId="46910fa5-d4ec-4849-8f63-078be3986fd6" providerId="ADAL" clId="{F9F63221-7211-CD4B-9867-1C4EC4831A0B}" dt="2019-11-10T06:48:49.971" v="2761"/>
          <ac:spMkLst>
            <pc:docMk/>
            <pc:sldMk cId="504645818" sldId="285"/>
            <ac:spMk id="35" creationId="{6BE016B9-43D0-BD41-B638-6F4EFCDFFA40}"/>
          </ac:spMkLst>
        </pc:spChg>
        <pc:spChg chg="add mod">
          <ac:chgData name="Sriram Ananthula" userId="46910fa5-d4ec-4849-8f63-078be3986fd6" providerId="ADAL" clId="{F9F63221-7211-CD4B-9867-1C4EC4831A0B}" dt="2019-11-10T20:44:00.440" v="3085" actId="20577"/>
          <ac:spMkLst>
            <pc:docMk/>
            <pc:sldMk cId="504645818" sldId="285"/>
            <ac:spMk id="36" creationId="{8505A807-6D73-E849-A61F-65D9923C916D}"/>
          </ac:spMkLst>
        </pc:spChg>
        <pc:graphicFrameChg chg="del">
          <ac:chgData name="Sriram Ananthula" userId="46910fa5-d4ec-4849-8f63-078be3986fd6" providerId="ADAL" clId="{F9F63221-7211-CD4B-9867-1C4EC4831A0B}" dt="2019-11-10T05:20:21.046" v="2153" actId="478"/>
          <ac:graphicFrameMkLst>
            <pc:docMk/>
            <pc:sldMk cId="504645818" sldId="285"/>
            <ac:graphicFrameMk id="16" creationId="{9B7A99F3-1E21-2843-8FC8-B36907D298B5}"/>
          </ac:graphicFrameMkLst>
        </pc:graphicFrameChg>
        <pc:graphicFrameChg chg="del">
          <ac:chgData name="Sriram Ananthula" userId="46910fa5-d4ec-4849-8f63-078be3986fd6" providerId="ADAL" clId="{F9F63221-7211-CD4B-9867-1C4EC4831A0B}" dt="2019-11-10T05:20:21.046" v="2153" actId="478"/>
          <ac:graphicFrameMkLst>
            <pc:docMk/>
            <pc:sldMk cId="504645818" sldId="285"/>
            <ac:graphicFrameMk id="17" creationId="{33833DB5-A911-E140-9BFB-4EEA315F55F7}"/>
          </ac:graphicFrameMkLst>
        </pc:graphicFrameChg>
        <pc:graphicFrameChg chg="del">
          <ac:chgData name="Sriram Ananthula" userId="46910fa5-d4ec-4849-8f63-078be3986fd6" providerId="ADAL" clId="{F9F63221-7211-CD4B-9867-1C4EC4831A0B}" dt="2019-11-10T05:20:21.046" v="2153" actId="478"/>
          <ac:graphicFrameMkLst>
            <pc:docMk/>
            <pc:sldMk cId="504645818" sldId="285"/>
            <ac:graphicFrameMk id="18" creationId="{4AC9C6F8-73B5-5946-8B06-77A0956A13C9}"/>
          </ac:graphicFrameMkLst>
        </pc:graphicFrameChg>
        <pc:graphicFrameChg chg="del">
          <ac:chgData name="Sriram Ananthula" userId="46910fa5-d4ec-4849-8f63-078be3986fd6" providerId="ADAL" clId="{F9F63221-7211-CD4B-9867-1C4EC4831A0B}" dt="2019-11-10T05:20:21.046" v="2153" actId="478"/>
          <ac:graphicFrameMkLst>
            <pc:docMk/>
            <pc:sldMk cId="504645818" sldId="285"/>
            <ac:graphicFrameMk id="19" creationId="{78443DFE-153C-2146-A3B5-BF425B1AA5D4}"/>
          </ac:graphicFrameMkLst>
        </pc:graphicFrameChg>
        <pc:picChg chg="add mod">
          <ac:chgData name="Sriram Ananthula" userId="46910fa5-d4ec-4849-8f63-078be3986fd6" providerId="ADAL" clId="{F9F63221-7211-CD4B-9867-1C4EC4831A0B}" dt="2019-11-10T06:18:42.202" v="2604" actId="1076"/>
          <ac:picMkLst>
            <pc:docMk/>
            <pc:sldMk cId="504645818" sldId="285"/>
            <ac:picMk id="3" creationId="{5A810B4D-52DE-BD46-8F49-703964B5B9BD}"/>
          </ac:picMkLst>
        </pc:picChg>
        <pc:picChg chg="add mod">
          <ac:chgData name="Sriram Ananthula" userId="46910fa5-d4ec-4849-8f63-078be3986fd6" providerId="ADAL" clId="{F9F63221-7211-CD4B-9867-1C4EC4831A0B}" dt="2019-11-10T06:20:05.495" v="2612" actId="1076"/>
          <ac:picMkLst>
            <pc:docMk/>
            <pc:sldMk cId="504645818" sldId="285"/>
            <ac:picMk id="20" creationId="{9C6723D1-58F2-344E-8457-F4AA74EDF608}"/>
          </ac:picMkLst>
        </pc:picChg>
        <pc:picChg chg="add del mod">
          <ac:chgData name="Sriram Ananthula" userId="46910fa5-d4ec-4849-8f63-078be3986fd6" providerId="ADAL" clId="{F9F63221-7211-CD4B-9867-1C4EC4831A0B}" dt="2019-11-10T05:50:41.508" v="2256"/>
          <ac:picMkLst>
            <pc:docMk/>
            <pc:sldMk cId="504645818" sldId="285"/>
            <ac:picMk id="23" creationId="{59CF2B56-58EF-B543-A8D4-9309AE5C920C}"/>
          </ac:picMkLst>
        </pc:picChg>
        <pc:picChg chg="add mod">
          <ac:chgData name="Sriram Ananthula" userId="46910fa5-d4ec-4849-8f63-078be3986fd6" providerId="ADAL" clId="{F9F63221-7211-CD4B-9867-1C4EC4831A0B}" dt="2019-11-10T06:20:17.078" v="2615" actId="14100"/>
          <ac:picMkLst>
            <pc:docMk/>
            <pc:sldMk cId="504645818" sldId="285"/>
            <ac:picMk id="32" creationId="{010D6BD1-F21C-454C-A0D3-8F4F3BDC2049}"/>
          </ac:picMkLst>
        </pc:picChg>
        <pc:cxnChg chg="del mod">
          <ac:chgData name="Sriram Ananthula" userId="46910fa5-d4ec-4849-8f63-078be3986fd6" providerId="ADAL" clId="{F9F63221-7211-CD4B-9867-1C4EC4831A0B}" dt="2019-11-10T05:20:21.046" v="2153" actId="478"/>
          <ac:cxnSpMkLst>
            <pc:docMk/>
            <pc:sldMk cId="504645818" sldId="285"/>
            <ac:cxnSpMk id="5" creationId="{10529E6C-3D46-7840-AAD0-4D7170CEE779}"/>
          </ac:cxnSpMkLst>
        </pc:cxnChg>
        <pc:cxnChg chg="del mod">
          <ac:chgData name="Sriram Ananthula" userId="46910fa5-d4ec-4849-8f63-078be3986fd6" providerId="ADAL" clId="{F9F63221-7211-CD4B-9867-1C4EC4831A0B}" dt="2019-11-10T05:20:21.046" v="2153" actId="478"/>
          <ac:cxnSpMkLst>
            <pc:docMk/>
            <pc:sldMk cId="504645818" sldId="285"/>
            <ac:cxnSpMk id="7" creationId="{4C413EEA-2B5D-324A-B0DE-0994B2AD6CB6}"/>
          </ac:cxnSpMkLst>
        </pc:cxnChg>
        <pc:cxnChg chg="add mod">
          <ac:chgData name="Sriram Ananthula" userId="46910fa5-d4ec-4849-8f63-078be3986fd6" providerId="ADAL" clId="{F9F63221-7211-CD4B-9867-1C4EC4831A0B}" dt="2019-11-10T06:18:51.829" v="2606" actId="1076"/>
          <ac:cxnSpMkLst>
            <pc:docMk/>
            <pc:sldMk cId="504645818" sldId="285"/>
            <ac:cxnSpMk id="26" creationId="{C74251FB-4B27-8E42-821D-3F2395C37A56}"/>
          </ac:cxnSpMkLst>
        </pc:cxnChg>
      </pc:sldChg>
      <pc:sldChg chg="addSp delSp modSp add modAnim">
        <pc:chgData name="Sriram Ananthula" userId="46910fa5-d4ec-4849-8f63-078be3986fd6" providerId="ADAL" clId="{F9F63221-7211-CD4B-9867-1C4EC4831A0B}" dt="2019-11-10T20:44:21.233" v="3087" actId="20577"/>
        <pc:sldMkLst>
          <pc:docMk/>
          <pc:sldMk cId="3853624322" sldId="286"/>
        </pc:sldMkLst>
        <pc:spChg chg="del">
          <ac:chgData name="Sriram Ananthula" userId="46910fa5-d4ec-4849-8f63-078be3986fd6" providerId="ADAL" clId="{F9F63221-7211-CD4B-9867-1C4EC4831A0B}" dt="2019-11-10T06:48:52.156" v="2762" actId="478"/>
          <ac:spMkLst>
            <pc:docMk/>
            <pc:sldMk cId="3853624322" sldId="286"/>
            <ac:spMk id="4" creationId="{92221F31-E8DF-4E16-8B46-C1FAAF446654}"/>
          </ac:spMkLst>
        </pc:spChg>
        <pc:spChg chg="del">
          <ac:chgData name="Sriram Ananthula" userId="46910fa5-d4ec-4849-8f63-078be3986fd6" providerId="ADAL" clId="{F9F63221-7211-CD4B-9867-1C4EC4831A0B}" dt="2019-11-10T05:51:00.295" v="2259" actId="478"/>
          <ac:spMkLst>
            <pc:docMk/>
            <pc:sldMk cId="3853624322" sldId="286"/>
            <ac:spMk id="6" creationId="{3A5D9BE4-FC7A-CB40-8395-3742B56E2F41}"/>
          </ac:spMkLst>
        </pc:spChg>
        <pc:spChg chg="add mod">
          <ac:chgData name="Sriram Ananthula" userId="46910fa5-d4ec-4849-8f63-078be3986fd6" providerId="ADAL" clId="{F9F63221-7211-CD4B-9867-1C4EC4831A0B}" dt="2019-11-10T05:52:59.643" v="2284" actId="1076"/>
          <ac:spMkLst>
            <pc:docMk/>
            <pc:sldMk cId="3853624322" sldId="286"/>
            <ac:spMk id="7" creationId="{58FF8D46-7055-BE47-BD64-86BBAD0A52BB}"/>
          </ac:spMkLst>
        </pc:spChg>
        <pc:spChg chg="mod">
          <ac:chgData name="Sriram Ananthula" userId="46910fa5-d4ec-4849-8f63-078be3986fd6" providerId="ADAL" clId="{F9F63221-7211-CD4B-9867-1C4EC4831A0B}" dt="2019-11-10T19:44:48.254" v="2980" actId="166"/>
          <ac:spMkLst>
            <pc:docMk/>
            <pc:sldMk cId="3853624322" sldId="286"/>
            <ac:spMk id="8" creationId="{408173DC-23C9-4F1C-ACBE-159193B518D5}"/>
          </ac:spMkLst>
        </pc:spChg>
        <pc:spChg chg="add mod">
          <ac:chgData name="Sriram Ananthula" userId="46910fa5-d4ec-4849-8f63-078be3986fd6" providerId="ADAL" clId="{F9F63221-7211-CD4B-9867-1C4EC4831A0B}" dt="2019-11-10T05:57:21.351" v="2369" actId="207"/>
          <ac:spMkLst>
            <pc:docMk/>
            <pc:sldMk cId="3853624322" sldId="286"/>
            <ac:spMk id="9" creationId="{352BB143-4BFA-014E-BECC-F36DDC825DB0}"/>
          </ac:spMkLst>
        </pc:spChg>
        <pc:spChg chg="mod">
          <ac:chgData name="Sriram Ananthula" userId="46910fa5-d4ec-4849-8f63-078be3986fd6" providerId="ADAL" clId="{F9F63221-7211-CD4B-9867-1C4EC4831A0B}" dt="2019-11-10T20:44:21.233" v="3087" actId="20577"/>
          <ac:spMkLst>
            <pc:docMk/>
            <pc:sldMk cId="3853624322" sldId="286"/>
            <ac:spMk id="12" creationId="{21FDA42E-1692-44B1-AB1C-0EFB4F3EB5C7}"/>
          </ac:spMkLst>
        </pc:spChg>
        <pc:spChg chg="add">
          <ac:chgData name="Sriram Ananthula" userId="46910fa5-d4ec-4849-8f63-078be3986fd6" providerId="ADAL" clId="{F9F63221-7211-CD4B-9867-1C4EC4831A0B}" dt="2019-11-10T06:48:52.468" v="2763"/>
          <ac:spMkLst>
            <pc:docMk/>
            <pc:sldMk cId="3853624322" sldId="286"/>
            <ac:spMk id="18" creationId="{A55172DF-DCEF-AF48-973C-D524D7168C7E}"/>
          </ac:spMkLst>
        </pc:spChg>
        <pc:spChg chg="del">
          <ac:chgData name="Sriram Ananthula" userId="46910fa5-d4ec-4849-8f63-078be3986fd6" providerId="ADAL" clId="{F9F63221-7211-CD4B-9867-1C4EC4831A0B}" dt="2019-11-10T05:51:00.295" v="2259" actId="478"/>
          <ac:spMkLst>
            <pc:docMk/>
            <pc:sldMk cId="3853624322" sldId="286"/>
            <ac:spMk id="21" creationId="{ADA65C2E-C57B-2D4C-BC21-3259483024A2}"/>
          </ac:spMkLst>
        </pc:spChg>
        <pc:picChg chg="del">
          <ac:chgData name="Sriram Ananthula" userId="46910fa5-d4ec-4849-8f63-078be3986fd6" providerId="ADAL" clId="{F9F63221-7211-CD4B-9867-1C4EC4831A0B}" dt="2019-11-10T05:51:00.295" v="2259" actId="478"/>
          <ac:picMkLst>
            <pc:docMk/>
            <pc:sldMk cId="3853624322" sldId="286"/>
            <ac:picMk id="3" creationId="{5A810B4D-52DE-BD46-8F49-703964B5B9BD}"/>
          </ac:picMkLst>
        </pc:picChg>
        <pc:picChg chg="add mod">
          <ac:chgData name="Sriram Ananthula" userId="46910fa5-d4ec-4849-8f63-078be3986fd6" providerId="ADAL" clId="{F9F63221-7211-CD4B-9867-1C4EC4831A0B}" dt="2019-11-10T05:52:38.754" v="2267" actId="1076"/>
          <ac:picMkLst>
            <pc:docMk/>
            <pc:sldMk cId="3853624322" sldId="286"/>
            <ac:picMk id="5" creationId="{FAD2C8A8-6B73-7640-A26D-C06F17F1C2BC}"/>
          </ac:picMkLst>
        </pc:picChg>
        <pc:picChg chg="add mod">
          <ac:chgData name="Sriram Ananthula" userId="46910fa5-d4ec-4849-8f63-078be3986fd6" providerId="ADAL" clId="{F9F63221-7211-CD4B-9867-1C4EC4831A0B}" dt="2019-11-10T05:51:16.672" v="2263" actId="14100"/>
          <ac:picMkLst>
            <pc:docMk/>
            <pc:sldMk cId="3853624322" sldId="286"/>
            <ac:picMk id="15" creationId="{229ECD25-E15F-7E47-9FB2-821F841C0AF2}"/>
          </ac:picMkLst>
        </pc:picChg>
        <pc:picChg chg="del">
          <ac:chgData name="Sriram Ananthula" userId="46910fa5-d4ec-4849-8f63-078be3986fd6" providerId="ADAL" clId="{F9F63221-7211-CD4B-9867-1C4EC4831A0B}" dt="2019-11-10T05:51:00.295" v="2259" actId="478"/>
          <ac:picMkLst>
            <pc:docMk/>
            <pc:sldMk cId="3853624322" sldId="286"/>
            <ac:picMk id="20" creationId="{9C6723D1-58F2-344E-8457-F4AA74EDF608}"/>
          </ac:picMkLst>
        </pc:picChg>
      </pc:sldChg>
      <pc:sldChg chg="addSp delSp modSp add delAnim modAnim">
        <pc:chgData name="Sriram Ananthula" userId="46910fa5-d4ec-4849-8f63-078be3986fd6" providerId="ADAL" clId="{F9F63221-7211-CD4B-9867-1C4EC4831A0B}" dt="2019-11-10T20:44:26.422" v="3088" actId="20577"/>
        <pc:sldMkLst>
          <pc:docMk/>
          <pc:sldMk cId="804428491" sldId="287"/>
        </pc:sldMkLst>
        <pc:spChg chg="del">
          <ac:chgData name="Sriram Ananthula" userId="46910fa5-d4ec-4849-8f63-078be3986fd6" providerId="ADAL" clId="{F9F63221-7211-CD4B-9867-1C4EC4831A0B}" dt="2019-11-10T06:48:54.673" v="2764" actId="478"/>
          <ac:spMkLst>
            <pc:docMk/>
            <pc:sldMk cId="804428491" sldId="287"/>
            <ac:spMk id="4" creationId="{92221F31-E8DF-4E16-8B46-C1FAAF446654}"/>
          </ac:spMkLst>
        </pc:spChg>
        <pc:spChg chg="add mod">
          <ac:chgData name="Sriram Ananthula" userId="46910fa5-d4ec-4849-8f63-078be3986fd6" providerId="ADAL" clId="{F9F63221-7211-CD4B-9867-1C4EC4831A0B}" dt="2019-11-10T06:08:03.923" v="2420" actId="14100"/>
          <ac:spMkLst>
            <pc:docMk/>
            <pc:sldMk cId="804428491" sldId="287"/>
            <ac:spMk id="6" creationId="{EF7F6780-CF93-FD42-9337-62E866E6AA08}"/>
          </ac:spMkLst>
        </pc:spChg>
        <pc:spChg chg="del">
          <ac:chgData name="Sriram Ananthula" userId="46910fa5-d4ec-4849-8f63-078be3986fd6" providerId="ADAL" clId="{F9F63221-7211-CD4B-9867-1C4EC4831A0B}" dt="2019-11-10T05:57:39.445" v="2372" actId="478"/>
          <ac:spMkLst>
            <pc:docMk/>
            <pc:sldMk cId="804428491" sldId="287"/>
            <ac:spMk id="7" creationId="{58FF8D46-7055-BE47-BD64-86BBAD0A52BB}"/>
          </ac:spMkLst>
        </pc:spChg>
        <pc:spChg chg="mod">
          <ac:chgData name="Sriram Ananthula" userId="46910fa5-d4ec-4849-8f63-078be3986fd6" providerId="ADAL" clId="{F9F63221-7211-CD4B-9867-1C4EC4831A0B}" dt="2019-11-10T19:44:51.917" v="2981" actId="166"/>
          <ac:spMkLst>
            <pc:docMk/>
            <pc:sldMk cId="804428491" sldId="287"/>
            <ac:spMk id="8" creationId="{408173DC-23C9-4F1C-ACBE-159193B518D5}"/>
          </ac:spMkLst>
        </pc:spChg>
        <pc:spChg chg="del">
          <ac:chgData name="Sriram Ananthula" userId="46910fa5-d4ec-4849-8f63-078be3986fd6" providerId="ADAL" clId="{F9F63221-7211-CD4B-9867-1C4EC4831A0B}" dt="2019-11-10T05:57:36.594" v="2371" actId="478"/>
          <ac:spMkLst>
            <pc:docMk/>
            <pc:sldMk cId="804428491" sldId="287"/>
            <ac:spMk id="9" creationId="{352BB143-4BFA-014E-BECC-F36DDC825DB0}"/>
          </ac:spMkLst>
        </pc:spChg>
        <pc:spChg chg="mod">
          <ac:chgData name="Sriram Ananthula" userId="46910fa5-d4ec-4849-8f63-078be3986fd6" providerId="ADAL" clId="{F9F63221-7211-CD4B-9867-1C4EC4831A0B}" dt="2019-11-10T20:44:26.422" v="3088" actId="20577"/>
          <ac:spMkLst>
            <pc:docMk/>
            <pc:sldMk cId="804428491" sldId="287"/>
            <ac:spMk id="12" creationId="{21FDA42E-1692-44B1-AB1C-0EFB4F3EB5C7}"/>
          </ac:spMkLst>
        </pc:spChg>
        <pc:spChg chg="add mod">
          <ac:chgData name="Sriram Ananthula" userId="46910fa5-d4ec-4849-8f63-078be3986fd6" providerId="ADAL" clId="{F9F63221-7211-CD4B-9867-1C4EC4831A0B}" dt="2019-11-10T06:10:15.598" v="2597" actId="20577"/>
          <ac:spMkLst>
            <pc:docMk/>
            <pc:sldMk cId="804428491" sldId="287"/>
            <ac:spMk id="18" creationId="{D68540A4-D6A0-2A4D-AC04-6EB9790481FF}"/>
          </ac:spMkLst>
        </pc:spChg>
        <pc:spChg chg="add">
          <ac:chgData name="Sriram Ananthula" userId="46910fa5-d4ec-4849-8f63-078be3986fd6" providerId="ADAL" clId="{F9F63221-7211-CD4B-9867-1C4EC4831A0B}" dt="2019-11-10T06:48:55.030" v="2765"/>
          <ac:spMkLst>
            <pc:docMk/>
            <pc:sldMk cId="804428491" sldId="287"/>
            <ac:spMk id="21" creationId="{4BD7DF43-16B3-0941-8E5F-7A67BBB62E3B}"/>
          </ac:spMkLst>
        </pc:spChg>
        <pc:picChg chg="add mod">
          <ac:chgData name="Sriram Ananthula" userId="46910fa5-d4ec-4849-8f63-078be3986fd6" providerId="ADAL" clId="{F9F63221-7211-CD4B-9867-1C4EC4831A0B}" dt="2019-11-10T06:08:00.806" v="2419" actId="14100"/>
          <ac:picMkLst>
            <pc:docMk/>
            <pc:sldMk cId="804428491" sldId="287"/>
            <ac:picMk id="3" creationId="{856B7BDF-9AD7-874B-8B64-A53CB684663E}"/>
          </ac:picMkLst>
        </pc:picChg>
        <pc:picChg chg="del">
          <ac:chgData name="Sriram Ananthula" userId="46910fa5-d4ec-4849-8f63-078be3986fd6" providerId="ADAL" clId="{F9F63221-7211-CD4B-9867-1C4EC4831A0B}" dt="2019-11-10T05:57:36.594" v="2371" actId="478"/>
          <ac:picMkLst>
            <pc:docMk/>
            <pc:sldMk cId="804428491" sldId="287"/>
            <ac:picMk id="5" creationId="{FAD2C8A8-6B73-7640-A26D-C06F17F1C2BC}"/>
          </ac:picMkLst>
        </pc:picChg>
        <pc:picChg chg="del">
          <ac:chgData name="Sriram Ananthula" userId="46910fa5-d4ec-4849-8f63-078be3986fd6" providerId="ADAL" clId="{F9F63221-7211-CD4B-9867-1C4EC4831A0B}" dt="2019-11-10T05:57:36.594" v="2371" actId="478"/>
          <ac:picMkLst>
            <pc:docMk/>
            <pc:sldMk cId="804428491" sldId="287"/>
            <ac:picMk id="15" creationId="{229ECD25-E15F-7E47-9FB2-821F841C0AF2}"/>
          </ac:picMkLst>
        </pc:picChg>
        <pc:picChg chg="add mod">
          <ac:chgData name="Sriram Ananthula" userId="46910fa5-d4ec-4849-8f63-078be3986fd6" providerId="ADAL" clId="{F9F63221-7211-CD4B-9867-1C4EC4831A0B}" dt="2019-11-10T06:08:10.823" v="2421" actId="14100"/>
          <ac:picMkLst>
            <pc:docMk/>
            <pc:sldMk cId="804428491" sldId="287"/>
            <ac:picMk id="17" creationId="{B56A6199-52A3-2947-BDC1-DB7893782AB2}"/>
          </ac:picMkLst>
        </pc:picChg>
        <pc:picChg chg="add del mod">
          <ac:chgData name="Sriram Ananthula" userId="46910fa5-d4ec-4849-8f63-078be3986fd6" providerId="ADAL" clId="{F9F63221-7211-CD4B-9867-1C4EC4831A0B}" dt="2019-11-10T06:18:06.036" v="2599"/>
          <ac:picMkLst>
            <pc:docMk/>
            <pc:sldMk cId="804428491" sldId="287"/>
            <ac:picMk id="20" creationId="{8B0A04FF-F32A-0A43-B6C3-78F1F4944151}"/>
          </ac:picMkLst>
        </pc:picChg>
      </pc:sldChg>
      <pc:sldChg chg="addSp delSp modSp add delAnim modAnim">
        <pc:chgData name="Sriram Ananthula" userId="46910fa5-d4ec-4849-8f63-078be3986fd6" providerId="ADAL" clId="{F9F63221-7211-CD4B-9867-1C4EC4831A0B}" dt="2019-11-10T20:44:30.081" v="3089" actId="20577"/>
        <pc:sldMkLst>
          <pc:docMk/>
          <pc:sldMk cId="3930868576" sldId="288"/>
        </pc:sldMkLst>
        <pc:spChg chg="del">
          <ac:chgData name="Sriram Ananthula" userId="46910fa5-d4ec-4849-8f63-078be3986fd6" providerId="ADAL" clId="{F9F63221-7211-CD4B-9867-1C4EC4831A0B}" dt="2019-11-10T06:48:58.393" v="2766" actId="478"/>
          <ac:spMkLst>
            <pc:docMk/>
            <pc:sldMk cId="3930868576" sldId="288"/>
            <ac:spMk id="4" creationId="{92221F31-E8DF-4E16-8B46-C1FAAF446654}"/>
          </ac:spMkLst>
        </pc:spChg>
        <pc:spChg chg="del">
          <ac:chgData name="Sriram Ananthula" userId="46910fa5-d4ec-4849-8f63-078be3986fd6" providerId="ADAL" clId="{F9F63221-7211-CD4B-9867-1C4EC4831A0B}" dt="2019-11-10T06:21:51.512" v="2628" actId="478"/>
          <ac:spMkLst>
            <pc:docMk/>
            <pc:sldMk cId="3930868576" sldId="288"/>
            <ac:spMk id="6" creationId="{EF7F6780-CF93-FD42-9337-62E866E6AA08}"/>
          </ac:spMkLst>
        </pc:spChg>
        <pc:spChg chg="mod">
          <ac:chgData name="Sriram Ananthula" userId="46910fa5-d4ec-4849-8f63-078be3986fd6" providerId="ADAL" clId="{F9F63221-7211-CD4B-9867-1C4EC4831A0B}" dt="2019-11-10T19:43:15.799" v="2960" actId="166"/>
          <ac:spMkLst>
            <pc:docMk/>
            <pc:sldMk cId="3930868576" sldId="288"/>
            <ac:spMk id="8" creationId="{408173DC-23C9-4F1C-ACBE-159193B518D5}"/>
          </ac:spMkLst>
        </pc:spChg>
        <pc:spChg chg="mod">
          <ac:chgData name="Sriram Ananthula" userId="46910fa5-d4ec-4849-8f63-078be3986fd6" providerId="ADAL" clId="{F9F63221-7211-CD4B-9867-1C4EC4831A0B}" dt="2019-11-10T20:44:30.081" v="3089" actId="20577"/>
          <ac:spMkLst>
            <pc:docMk/>
            <pc:sldMk cId="3930868576" sldId="288"/>
            <ac:spMk id="12" creationId="{21FDA42E-1692-44B1-AB1C-0EFB4F3EB5C7}"/>
          </ac:spMkLst>
        </pc:spChg>
        <pc:spChg chg="mod">
          <ac:chgData name="Sriram Ananthula" userId="46910fa5-d4ec-4849-8f63-078be3986fd6" providerId="ADAL" clId="{F9F63221-7211-CD4B-9867-1C4EC4831A0B}" dt="2019-11-10T06:21:44.534" v="2627" actId="20577"/>
          <ac:spMkLst>
            <pc:docMk/>
            <pc:sldMk cId="3930868576" sldId="288"/>
            <ac:spMk id="13" creationId="{1DC121B0-D17A-48C1-A5E6-C9F9260C21F6}"/>
          </ac:spMkLst>
        </pc:spChg>
        <pc:spChg chg="add mod">
          <ac:chgData name="Sriram Ananthula" userId="46910fa5-d4ec-4849-8f63-078be3986fd6" providerId="ADAL" clId="{F9F63221-7211-CD4B-9867-1C4EC4831A0B}" dt="2019-11-10T06:34:55.764" v="2652" actId="1076"/>
          <ac:spMkLst>
            <pc:docMk/>
            <pc:sldMk cId="3930868576" sldId="288"/>
            <ac:spMk id="16" creationId="{E90679D4-1BDC-BB4B-9C9F-FCD27A7AC9B7}"/>
          </ac:spMkLst>
        </pc:spChg>
        <pc:spChg chg="del">
          <ac:chgData name="Sriram Ananthula" userId="46910fa5-d4ec-4849-8f63-078be3986fd6" providerId="ADAL" clId="{F9F63221-7211-CD4B-9867-1C4EC4831A0B}" dt="2019-11-10T06:21:51.512" v="2628" actId="478"/>
          <ac:spMkLst>
            <pc:docMk/>
            <pc:sldMk cId="3930868576" sldId="288"/>
            <ac:spMk id="18" creationId="{D68540A4-D6A0-2A4D-AC04-6EB9790481FF}"/>
          </ac:spMkLst>
        </pc:spChg>
        <pc:spChg chg="add del">
          <ac:chgData name="Sriram Ananthula" userId="46910fa5-d4ec-4849-8f63-078be3986fd6" providerId="ADAL" clId="{F9F63221-7211-CD4B-9867-1C4EC4831A0B}" dt="2019-11-10T06:36:42.474" v="2654" actId="478"/>
          <ac:spMkLst>
            <pc:docMk/>
            <pc:sldMk cId="3930868576" sldId="288"/>
            <ac:spMk id="19" creationId="{CC219109-11B7-F84D-9A81-D7C91FFC140D}"/>
          </ac:spMkLst>
        </pc:spChg>
        <pc:spChg chg="add mod">
          <ac:chgData name="Sriram Ananthula" userId="46910fa5-d4ec-4849-8f63-078be3986fd6" providerId="ADAL" clId="{F9F63221-7211-CD4B-9867-1C4EC4831A0B}" dt="2019-11-10T06:40:20.260" v="2710" actId="1035"/>
          <ac:spMkLst>
            <pc:docMk/>
            <pc:sldMk cId="3930868576" sldId="288"/>
            <ac:spMk id="20" creationId="{33E737BA-A86D-2A4C-9A55-2C3DAF62BCB4}"/>
          </ac:spMkLst>
        </pc:spChg>
        <pc:spChg chg="add mod">
          <ac:chgData name="Sriram Ananthula" userId="46910fa5-d4ec-4849-8f63-078be3986fd6" providerId="ADAL" clId="{F9F63221-7211-CD4B-9867-1C4EC4831A0B}" dt="2019-11-10T19:43:10.529" v="2959" actId="171"/>
          <ac:spMkLst>
            <pc:docMk/>
            <pc:sldMk cId="3930868576" sldId="288"/>
            <ac:spMk id="21" creationId="{99CF22A6-454B-064B-827C-A4327FE2E787}"/>
          </ac:spMkLst>
        </pc:spChg>
        <pc:picChg chg="del">
          <ac:chgData name="Sriram Ananthula" userId="46910fa5-d4ec-4849-8f63-078be3986fd6" providerId="ADAL" clId="{F9F63221-7211-CD4B-9867-1C4EC4831A0B}" dt="2019-11-10T06:21:51.512" v="2628" actId="478"/>
          <ac:picMkLst>
            <pc:docMk/>
            <pc:sldMk cId="3930868576" sldId="288"/>
            <ac:picMk id="3" creationId="{856B7BDF-9AD7-874B-8B64-A53CB684663E}"/>
          </ac:picMkLst>
        </pc:picChg>
        <pc:picChg chg="add mod">
          <ac:chgData name="Sriram Ananthula" userId="46910fa5-d4ec-4849-8f63-078be3986fd6" providerId="ADAL" clId="{F9F63221-7211-CD4B-9867-1C4EC4831A0B}" dt="2019-11-10T06:39:25.349" v="2668" actId="1076"/>
          <ac:picMkLst>
            <pc:docMk/>
            <pc:sldMk cId="3930868576" sldId="288"/>
            <ac:picMk id="5" creationId="{83342814-3F5F-ED41-9312-FA7DA6E9FC20}"/>
          </ac:picMkLst>
        </pc:picChg>
        <pc:picChg chg="add mod">
          <ac:chgData name="Sriram Ananthula" userId="46910fa5-d4ec-4849-8f63-078be3986fd6" providerId="ADAL" clId="{F9F63221-7211-CD4B-9867-1C4EC4831A0B}" dt="2019-11-10T06:39:53.405" v="2671" actId="1076"/>
          <ac:picMkLst>
            <pc:docMk/>
            <pc:sldMk cId="3930868576" sldId="288"/>
            <ac:picMk id="9" creationId="{794E298F-FDF3-BC4C-B495-E00F61B0C1BC}"/>
          </ac:picMkLst>
        </pc:picChg>
        <pc:picChg chg="add mod">
          <ac:chgData name="Sriram Ananthula" userId="46910fa5-d4ec-4849-8f63-078be3986fd6" providerId="ADAL" clId="{F9F63221-7211-CD4B-9867-1C4EC4831A0B}" dt="2019-11-10T06:39:07.727" v="2665" actId="1076"/>
          <ac:picMkLst>
            <pc:docMk/>
            <pc:sldMk cId="3930868576" sldId="288"/>
            <ac:picMk id="15" creationId="{E6F2BCBC-1292-2A45-BA41-6E4CF1350AC8}"/>
          </ac:picMkLst>
        </pc:picChg>
        <pc:picChg chg="del">
          <ac:chgData name="Sriram Ananthula" userId="46910fa5-d4ec-4849-8f63-078be3986fd6" providerId="ADAL" clId="{F9F63221-7211-CD4B-9867-1C4EC4831A0B}" dt="2019-11-10T06:21:51.512" v="2628" actId="478"/>
          <ac:picMkLst>
            <pc:docMk/>
            <pc:sldMk cId="3930868576" sldId="288"/>
            <ac:picMk id="17" creationId="{B56A6199-52A3-2947-BDC1-DB7893782AB2}"/>
          </ac:picMkLst>
        </pc:picChg>
      </pc:sldChg>
      <pc:sldChg chg="addSp delSp modSp add">
        <pc:chgData name="Sriram Ananthula" userId="46910fa5-d4ec-4849-8f63-078be3986fd6" providerId="ADAL" clId="{F9F63221-7211-CD4B-9867-1C4EC4831A0B}" dt="2019-11-10T20:05:18.113" v="3047" actId="20577"/>
        <pc:sldMkLst>
          <pc:docMk/>
          <pc:sldMk cId="2229191481" sldId="289"/>
        </pc:sldMkLst>
        <pc:spChg chg="mod">
          <ac:chgData name="Sriram Ananthula" userId="46910fa5-d4ec-4849-8f63-078be3986fd6" providerId="ADAL" clId="{F9F63221-7211-CD4B-9867-1C4EC4831A0B}" dt="2019-11-10T20:05:18.113" v="3047" actId="20577"/>
          <ac:spMkLst>
            <pc:docMk/>
            <pc:sldMk cId="2229191481" sldId="289"/>
            <ac:spMk id="3" creationId="{CA574CB8-E599-D348-8AD3-A41103ABF05F}"/>
          </ac:spMkLst>
        </pc:spChg>
        <pc:spChg chg="mod">
          <ac:chgData name="Sriram Ananthula" userId="46910fa5-d4ec-4849-8f63-078be3986fd6" providerId="ADAL" clId="{F9F63221-7211-CD4B-9867-1C4EC4831A0B}" dt="2019-11-10T19:44:14.648" v="2970" actId="166"/>
          <ac:spMkLst>
            <pc:docMk/>
            <pc:sldMk cId="2229191481" sldId="289"/>
            <ac:spMk id="8" creationId="{408173DC-23C9-4F1C-ACBE-159193B518D5}"/>
          </ac:spMkLst>
        </pc:spChg>
        <pc:spChg chg="del">
          <ac:chgData name="Sriram Ananthula" userId="46910fa5-d4ec-4849-8f63-078be3986fd6" providerId="ADAL" clId="{F9F63221-7211-CD4B-9867-1C4EC4831A0B}" dt="2019-11-10T19:27:11.026" v="2880" actId="478"/>
          <ac:spMkLst>
            <pc:docMk/>
            <pc:sldMk cId="2229191481" sldId="289"/>
            <ac:spMk id="17" creationId="{4B64D7DB-AE45-9947-BFD3-F9E4CCCD5EC2}"/>
          </ac:spMkLst>
        </pc:spChg>
        <pc:spChg chg="add mod">
          <ac:chgData name="Sriram Ananthula" userId="46910fa5-d4ec-4849-8f63-078be3986fd6" providerId="ADAL" clId="{F9F63221-7211-CD4B-9867-1C4EC4831A0B}" dt="2019-11-10T19:28:19.410" v="2887" actId="1076"/>
          <ac:spMkLst>
            <pc:docMk/>
            <pc:sldMk cId="2229191481" sldId="289"/>
            <ac:spMk id="23" creationId="{ED9B013A-8A0B-5247-9D2E-9D6223F4F49A}"/>
          </ac:spMkLst>
        </pc:spChg>
        <pc:spChg chg="add mod">
          <ac:chgData name="Sriram Ananthula" userId="46910fa5-d4ec-4849-8f63-078be3986fd6" providerId="ADAL" clId="{F9F63221-7211-CD4B-9867-1C4EC4831A0B}" dt="2019-11-10T19:41:28.336" v="2946" actId="2711"/>
          <ac:spMkLst>
            <pc:docMk/>
            <pc:sldMk cId="2229191481" sldId="289"/>
            <ac:spMk id="24" creationId="{6833D108-7E8C-C24E-96C7-5339ED0710D1}"/>
          </ac:spMkLst>
        </pc:spChg>
        <pc:spChg chg="add mod">
          <ac:chgData name="Sriram Ananthula" userId="46910fa5-d4ec-4849-8f63-078be3986fd6" providerId="ADAL" clId="{F9F63221-7211-CD4B-9867-1C4EC4831A0B}" dt="2019-11-10T19:42:17.525" v="2953" actId="14100"/>
          <ac:spMkLst>
            <pc:docMk/>
            <pc:sldMk cId="2229191481" sldId="289"/>
            <ac:spMk id="25" creationId="{A16FC033-0D2E-9740-8E39-11D7AA06C87B}"/>
          </ac:spMkLst>
        </pc:spChg>
        <pc:graphicFrameChg chg="modGraphic">
          <ac:chgData name="Sriram Ananthula" userId="46910fa5-d4ec-4849-8f63-078be3986fd6" providerId="ADAL" clId="{F9F63221-7211-CD4B-9867-1C4EC4831A0B}" dt="2019-11-10T19:27:48.746" v="2885" actId="13926"/>
          <ac:graphicFrameMkLst>
            <pc:docMk/>
            <pc:sldMk cId="2229191481" sldId="289"/>
            <ac:graphicFrameMk id="16" creationId="{BB9B4AED-58FB-0548-B1D8-38A4EA9BED60}"/>
          </ac:graphicFrameMkLst>
        </pc:graphicFrameChg>
        <pc:cxnChg chg="del">
          <ac:chgData name="Sriram Ananthula" userId="46910fa5-d4ec-4849-8f63-078be3986fd6" providerId="ADAL" clId="{F9F63221-7211-CD4B-9867-1C4EC4831A0B}" dt="2019-11-10T19:27:11.026" v="2880" actId="478"/>
          <ac:cxnSpMkLst>
            <pc:docMk/>
            <pc:sldMk cId="2229191481" sldId="289"/>
            <ac:cxnSpMk id="21" creationId="{BC2BE00B-B00F-BE4A-8198-DE16E65448E3}"/>
          </ac:cxnSpMkLst>
        </pc:cxnChg>
      </pc:sldChg>
      <pc:sldChg chg="addSp delSp modSp add">
        <pc:chgData name="Sriram Ananthula" userId="46910fa5-d4ec-4849-8f63-078be3986fd6" providerId="ADAL" clId="{F9F63221-7211-CD4B-9867-1C4EC4831A0B}" dt="2019-11-10T19:46:20.923" v="3029" actId="1076"/>
        <pc:sldMkLst>
          <pc:docMk/>
          <pc:sldMk cId="1118952761" sldId="290"/>
        </pc:sldMkLst>
        <pc:spChg chg="del">
          <ac:chgData name="Sriram Ananthula" userId="46910fa5-d4ec-4849-8f63-078be3986fd6" providerId="ADAL" clId="{F9F63221-7211-CD4B-9867-1C4EC4831A0B}" dt="2019-11-10T19:45:17.774" v="2985" actId="478"/>
          <ac:spMkLst>
            <pc:docMk/>
            <pc:sldMk cId="1118952761" sldId="290"/>
            <ac:spMk id="8" creationId="{408173DC-23C9-4F1C-ACBE-159193B518D5}"/>
          </ac:spMkLst>
        </pc:spChg>
        <pc:spChg chg="del">
          <ac:chgData name="Sriram Ananthula" userId="46910fa5-d4ec-4849-8f63-078be3986fd6" providerId="ADAL" clId="{F9F63221-7211-CD4B-9867-1C4EC4831A0B}" dt="2019-11-10T19:45:17.774" v="2985" actId="478"/>
          <ac:spMkLst>
            <pc:docMk/>
            <pc:sldMk cId="1118952761" sldId="290"/>
            <ac:spMk id="10" creationId="{9F17D597-22EC-4FDA-926B-BF5D510B3E67}"/>
          </ac:spMkLst>
        </pc:spChg>
        <pc:spChg chg="add mod">
          <ac:chgData name="Sriram Ananthula" userId="46910fa5-d4ec-4849-8f63-078be3986fd6" providerId="ADAL" clId="{F9F63221-7211-CD4B-9867-1C4EC4831A0B}" dt="2019-11-10T19:46:20.923" v="3029" actId="1076"/>
          <ac:spMkLst>
            <pc:docMk/>
            <pc:sldMk cId="1118952761" sldId="290"/>
            <ac:spMk id="11" creationId="{0D3E5A5A-5CD2-E14B-B163-FD87CB6D7830}"/>
          </ac:spMkLst>
        </pc:spChg>
        <pc:spChg chg="del">
          <ac:chgData name="Sriram Ananthula" userId="46910fa5-d4ec-4849-8f63-078be3986fd6" providerId="ADAL" clId="{F9F63221-7211-CD4B-9867-1C4EC4831A0B}" dt="2019-11-10T19:45:17.774" v="2985" actId="478"/>
          <ac:spMkLst>
            <pc:docMk/>
            <pc:sldMk cId="1118952761" sldId="290"/>
            <ac:spMk id="14" creationId="{47F46F6C-B7A6-47C2-8B2D-02A30E1C8B05}"/>
          </ac:spMkLst>
        </pc:spChg>
        <pc:spChg chg="del mod">
          <ac:chgData name="Sriram Ananthula" userId="46910fa5-d4ec-4849-8f63-078be3986fd6" providerId="ADAL" clId="{F9F63221-7211-CD4B-9867-1C4EC4831A0B}" dt="2019-11-10T19:45:08.353" v="2984" actId="478"/>
          <ac:spMkLst>
            <pc:docMk/>
            <pc:sldMk cId="1118952761" sldId="290"/>
            <ac:spMk id="15" creationId="{E25AA556-20D4-4234-8711-5A345AA155DE}"/>
          </ac:spMkLst>
        </pc:spChg>
        <pc:spChg chg="del">
          <ac:chgData name="Sriram Ananthula" userId="46910fa5-d4ec-4849-8f63-078be3986fd6" providerId="ADAL" clId="{F9F63221-7211-CD4B-9867-1C4EC4831A0B}" dt="2019-11-10T19:45:17.774" v="2985" actId="478"/>
          <ac:spMkLst>
            <pc:docMk/>
            <pc:sldMk cId="1118952761" sldId="290"/>
            <ac:spMk id="16" creationId="{93247387-4A58-AA48-BA93-A6FEB87AA34B}"/>
          </ac:spMkLst>
        </pc:spChg>
        <pc:spChg chg="del">
          <ac:chgData name="Sriram Ananthula" userId="46910fa5-d4ec-4849-8f63-078be3986fd6" providerId="ADAL" clId="{F9F63221-7211-CD4B-9867-1C4EC4831A0B}" dt="2019-11-10T19:45:17.774" v="2985" actId="478"/>
          <ac:spMkLst>
            <pc:docMk/>
            <pc:sldMk cId="1118952761" sldId="290"/>
            <ac:spMk id="17" creationId="{BF3BA271-86D6-D04B-B937-EFD0520B3727}"/>
          </ac:spMkLst>
        </pc:spChg>
        <pc:spChg chg="del mod">
          <ac:chgData name="Sriram Ananthula" userId="46910fa5-d4ec-4849-8f63-078be3986fd6" providerId="ADAL" clId="{F9F63221-7211-CD4B-9867-1C4EC4831A0B}" dt="2019-11-10T19:45:08.353" v="2984" actId="478"/>
          <ac:spMkLst>
            <pc:docMk/>
            <pc:sldMk cId="1118952761" sldId="290"/>
            <ac:spMk id="18" creationId="{13111F79-891F-42CB-BAC8-113D15569F6B}"/>
          </ac:spMkLst>
        </pc:spChg>
        <pc:spChg chg="del">
          <ac:chgData name="Sriram Ananthula" userId="46910fa5-d4ec-4849-8f63-078be3986fd6" providerId="ADAL" clId="{F9F63221-7211-CD4B-9867-1C4EC4831A0B}" dt="2019-11-10T19:45:17.774" v="2985" actId="478"/>
          <ac:spMkLst>
            <pc:docMk/>
            <pc:sldMk cId="1118952761" sldId="290"/>
            <ac:spMk id="19" creationId="{9801A456-1107-F848-BBE1-B73183BC946F}"/>
          </ac:spMkLst>
        </pc:spChg>
        <pc:spChg chg="mod">
          <ac:chgData name="Sriram Ananthula" userId="46910fa5-d4ec-4849-8f63-078be3986fd6" providerId="ADAL" clId="{F9F63221-7211-CD4B-9867-1C4EC4831A0B}" dt="2019-11-10T19:45:21.905" v="2986" actId="14100"/>
          <ac:spMkLst>
            <pc:docMk/>
            <pc:sldMk cId="1118952761" sldId="290"/>
            <ac:spMk id="20" creationId="{4366860E-4D03-A84F-9C4A-07D740B4282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A187A0-4585-B145-B926-2CF421238FB3}" type="datetimeFigureOut">
              <a:rPr lang="en-US" smtClean="0"/>
              <a:t>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45B647-BAA5-6A42-B9F6-751F86CB9952}" type="slidenum">
              <a:rPr lang="en-US" smtClean="0"/>
              <a:t>‹#›</a:t>
            </a:fld>
            <a:endParaRPr lang="en-US"/>
          </a:p>
        </p:txBody>
      </p:sp>
    </p:spTree>
    <p:extLst>
      <p:ext uri="{BB962C8B-B14F-4D97-AF65-F5344CB8AC3E}">
        <p14:creationId xmlns:p14="http://schemas.microsoft.com/office/powerpoint/2010/main" val="2118492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B45B647-BAA5-6A42-B9F6-751F86CB9952}" type="slidenum">
              <a:rPr lang="en-US" smtClean="0"/>
              <a:t>1</a:t>
            </a:fld>
            <a:endParaRPr lang="en-US"/>
          </a:p>
        </p:txBody>
      </p:sp>
    </p:spTree>
    <p:extLst>
      <p:ext uri="{BB962C8B-B14F-4D97-AF65-F5344CB8AC3E}">
        <p14:creationId xmlns:p14="http://schemas.microsoft.com/office/powerpoint/2010/main" val="87394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2AB72-6F2E-489A-811E-A1DDEB8A6A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676DA079-D1F5-4D3A-A51B-468CA640E2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5CDE053-A9FE-4DE8-AFAF-BE1B1F6BE656}"/>
              </a:ext>
            </a:extLst>
          </p:cNvPr>
          <p:cNvSpPr>
            <a:spLocks noGrp="1"/>
          </p:cNvSpPr>
          <p:nvPr>
            <p:ph type="dt" sz="half" idx="10"/>
          </p:nvPr>
        </p:nvSpPr>
        <p:spPr/>
        <p:txBody>
          <a:bodyPr/>
          <a:lstStyle/>
          <a:p>
            <a:fld id="{F56BD759-2B98-4339-8AAB-8448B723931D}" type="datetimeFigureOut">
              <a:rPr lang="en-CA" smtClean="0"/>
              <a:t>2020-01-02</a:t>
            </a:fld>
            <a:endParaRPr lang="en-CA"/>
          </a:p>
        </p:txBody>
      </p:sp>
      <p:sp>
        <p:nvSpPr>
          <p:cNvPr id="5" name="Footer Placeholder 4">
            <a:extLst>
              <a:ext uri="{FF2B5EF4-FFF2-40B4-BE49-F238E27FC236}">
                <a16:creationId xmlns:a16="http://schemas.microsoft.com/office/drawing/2014/main" id="{10008DCD-6EE2-4630-8786-F0D0BA14D5D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9859965-6212-4291-9909-174FD29CC96F}"/>
              </a:ext>
            </a:extLst>
          </p:cNvPr>
          <p:cNvSpPr>
            <a:spLocks noGrp="1"/>
          </p:cNvSpPr>
          <p:nvPr>
            <p:ph type="sldNum" sz="quarter" idx="12"/>
          </p:nvPr>
        </p:nvSpPr>
        <p:spPr/>
        <p:txBody>
          <a:bodyPr/>
          <a:lstStyle/>
          <a:p>
            <a:fld id="{3F4A1403-63DA-4A4E-BC4F-5C9291A6C7FB}" type="slidenum">
              <a:rPr lang="en-CA" smtClean="0"/>
              <a:t>‹#›</a:t>
            </a:fld>
            <a:endParaRPr lang="en-CA"/>
          </a:p>
        </p:txBody>
      </p:sp>
    </p:spTree>
    <p:extLst>
      <p:ext uri="{BB962C8B-B14F-4D97-AF65-F5344CB8AC3E}">
        <p14:creationId xmlns:p14="http://schemas.microsoft.com/office/powerpoint/2010/main" val="3034238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B703-14FF-4B6B-8608-285F70338EF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1568013-655A-43D5-A8F7-2822C71E5B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92BE9CA-D2A7-41BE-8E06-39D2A5C7FD28}"/>
              </a:ext>
            </a:extLst>
          </p:cNvPr>
          <p:cNvSpPr>
            <a:spLocks noGrp="1"/>
          </p:cNvSpPr>
          <p:nvPr>
            <p:ph type="dt" sz="half" idx="10"/>
          </p:nvPr>
        </p:nvSpPr>
        <p:spPr/>
        <p:txBody>
          <a:bodyPr/>
          <a:lstStyle/>
          <a:p>
            <a:fld id="{F56BD759-2B98-4339-8AAB-8448B723931D}" type="datetimeFigureOut">
              <a:rPr lang="en-CA" smtClean="0"/>
              <a:t>2020-01-02</a:t>
            </a:fld>
            <a:endParaRPr lang="en-CA"/>
          </a:p>
        </p:txBody>
      </p:sp>
      <p:sp>
        <p:nvSpPr>
          <p:cNvPr id="5" name="Footer Placeholder 4">
            <a:extLst>
              <a:ext uri="{FF2B5EF4-FFF2-40B4-BE49-F238E27FC236}">
                <a16:creationId xmlns:a16="http://schemas.microsoft.com/office/drawing/2014/main" id="{04C6C4D9-90E1-45BE-98AB-1F9DDA8B738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8861091-DB58-4893-A35B-526CC0BC4B05}"/>
              </a:ext>
            </a:extLst>
          </p:cNvPr>
          <p:cNvSpPr>
            <a:spLocks noGrp="1"/>
          </p:cNvSpPr>
          <p:nvPr>
            <p:ph type="sldNum" sz="quarter" idx="12"/>
          </p:nvPr>
        </p:nvSpPr>
        <p:spPr/>
        <p:txBody>
          <a:bodyPr/>
          <a:lstStyle/>
          <a:p>
            <a:fld id="{3F4A1403-63DA-4A4E-BC4F-5C9291A6C7FB}" type="slidenum">
              <a:rPr lang="en-CA" smtClean="0"/>
              <a:t>‹#›</a:t>
            </a:fld>
            <a:endParaRPr lang="en-CA"/>
          </a:p>
        </p:txBody>
      </p:sp>
    </p:spTree>
    <p:extLst>
      <p:ext uri="{BB962C8B-B14F-4D97-AF65-F5344CB8AC3E}">
        <p14:creationId xmlns:p14="http://schemas.microsoft.com/office/powerpoint/2010/main" val="2674959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29DB3B-A431-4AF8-937C-68D4C3C91A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F202AA-F5BD-4C57-B17A-4294B7A019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E6D7C57-3382-4C49-81BB-AAD959C58812}"/>
              </a:ext>
            </a:extLst>
          </p:cNvPr>
          <p:cNvSpPr>
            <a:spLocks noGrp="1"/>
          </p:cNvSpPr>
          <p:nvPr>
            <p:ph type="dt" sz="half" idx="10"/>
          </p:nvPr>
        </p:nvSpPr>
        <p:spPr/>
        <p:txBody>
          <a:bodyPr/>
          <a:lstStyle/>
          <a:p>
            <a:fld id="{F56BD759-2B98-4339-8AAB-8448B723931D}" type="datetimeFigureOut">
              <a:rPr lang="en-CA" smtClean="0"/>
              <a:t>2020-01-02</a:t>
            </a:fld>
            <a:endParaRPr lang="en-CA"/>
          </a:p>
        </p:txBody>
      </p:sp>
      <p:sp>
        <p:nvSpPr>
          <p:cNvPr id="5" name="Footer Placeholder 4">
            <a:extLst>
              <a:ext uri="{FF2B5EF4-FFF2-40B4-BE49-F238E27FC236}">
                <a16:creationId xmlns:a16="http://schemas.microsoft.com/office/drawing/2014/main" id="{35E125F0-5250-47B3-A65D-57A824D54F3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6EDA6FD-79FB-4CD2-8E21-7D62B68C5B59}"/>
              </a:ext>
            </a:extLst>
          </p:cNvPr>
          <p:cNvSpPr>
            <a:spLocks noGrp="1"/>
          </p:cNvSpPr>
          <p:nvPr>
            <p:ph type="sldNum" sz="quarter" idx="12"/>
          </p:nvPr>
        </p:nvSpPr>
        <p:spPr/>
        <p:txBody>
          <a:bodyPr/>
          <a:lstStyle/>
          <a:p>
            <a:fld id="{3F4A1403-63DA-4A4E-BC4F-5C9291A6C7FB}" type="slidenum">
              <a:rPr lang="en-CA" smtClean="0"/>
              <a:t>‹#›</a:t>
            </a:fld>
            <a:endParaRPr lang="en-CA"/>
          </a:p>
        </p:txBody>
      </p:sp>
    </p:spTree>
    <p:extLst>
      <p:ext uri="{BB962C8B-B14F-4D97-AF65-F5344CB8AC3E}">
        <p14:creationId xmlns:p14="http://schemas.microsoft.com/office/powerpoint/2010/main" val="609782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6D023-5B93-4970-81BA-378CD758091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21DFCC7-EFDF-4251-84F2-0CD43508C7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48C1EDF-6852-4832-9489-70F7B3B03C90}"/>
              </a:ext>
            </a:extLst>
          </p:cNvPr>
          <p:cNvSpPr>
            <a:spLocks noGrp="1"/>
          </p:cNvSpPr>
          <p:nvPr>
            <p:ph type="dt" sz="half" idx="10"/>
          </p:nvPr>
        </p:nvSpPr>
        <p:spPr/>
        <p:txBody>
          <a:bodyPr/>
          <a:lstStyle/>
          <a:p>
            <a:fld id="{F56BD759-2B98-4339-8AAB-8448B723931D}" type="datetimeFigureOut">
              <a:rPr lang="en-CA" smtClean="0"/>
              <a:t>2020-01-02</a:t>
            </a:fld>
            <a:endParaRPr lang="en-CA"/>
          </a:p>
        </p:txBody>
      </p:sp>
      <p:sp>
        <p:nvSpPr>
          <p:cNvPr id="5" name="Footer Placeholder 4">
            <a:extLst>
              <a:ext uri="{FF2B5EF4-FFF2-40B4-BE49-F238E27FC236}">
                <a16:creationId xmlns:a16="http://schemas.microsoft.com/office/drawing/2014/main" id="{A44B6CB3-3ED1-4FA6-973A-BD99D1D55A5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C55D42E-7A5A-4081-B5AC-B667E5D681E9}"/>
              </a:ext>
            </a:extLst>
          </p:cNvPr>
          <p:cNvSpPr>
            <a:spLocks noGrp="1"/>
          </p:cNvSpPr>
          <p:nvPr>
            <p:ph type="sldNum" sz="quarter" idx="12"/>
          </p:nvPr>
        </p:nvSpPr>
        <p:spPr/>
        <p:txBody>
          <a:bodyPr/>
          <a:lstStyle/>
          <a:p>
            <a:fld id="{3F4A1403-63DA-4A4E-BC4F-5C9291A6C7FB}" type="slidenum">
              <a:rPr lang="en-CA" smtClean="0"/>
              <a:t>‹#›</a:t>
            </a:fld>
            <a:endParaRPr lang="en-CA"/>
          </a:p>
        </p:txBody>
      </p:sp>
    </p:spTree>
    <p:extLst>
      <p:ext uri="{BB962C8B-B14F-4D97-AF65-F5344CB8AC3E}">
        <p14:creationId xmlns:p14="http://schemas.microsoft.com/office/powerpoint/2010/main" val="1129429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C9B6-289C-4180-9E43-FC72FDD832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7ACA3AF-5E81-485A-B17A-D5FEADBA52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AFC68C-E4C6-4C84-975C-6395AED21970}"/>
              </a:ext>
            </a:extLst>
          </p:cNvPr>
          <p:cNvSpPr>
            <a:spLocks noGrp="1"/>
          </p:cNvSpPr>
          <p:nvPr>
            <p:ph type="dt" sz="half" idx="10"/>
          </p:nvPr>
        </p:nvSpPr>
        <p:spPr/>
        <p:txBody>
          <a:bodyPr/>
          <a:lstStyle/>
          <a:p>
            <a:fld id="{F56BD759-2B98-4339-8AAB-8448B723931D}" type="datetimeFigureOut">
              <a:rPr lang="en-CA" smtClean="0"/>
              <a:t>2020-01-02</a:t>
            </a:fld>
            <a:endParaRPr lang="en-CA"/>
          </a:p>
        </p:txBody>
      </p:sp>
      <p:sp>
        <p:nvSpPr>
          <p:cNvPr id="5" name="Footer Placeholder 4">
            <a:extLst>
              <a:ext uri="{FF2B5EF4-FFF2-40B4-BE49-F238E27FC236}">
                <a16:creationId xmlns:a16="http://schemas.microsoft.com/office/drawing/2014/main" id="{3E6AEABA-3181-45D2-8C0E-18D4950573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B225817-6938-4D0A-A41C-93C77B25DBB9}"/>
              </a:ext>
            </a:extLst>
          </p:cNvPr>
          <p:cNvSpPr>
            <a:spLocks noGrp="1"/>
          </p:cNvSpPr>
          <p:nvPr>
            <p:ph type="sldNum" sz="quarter" idx="12"/>
          </p:nvPr>
        </p:nvSpPr>
        <p:spPr/>
        <p:txBody>
          <a:bodyPr/>
          <a:lstStyle/>
          <a:p>
            <a:fld id="{3F4A1403-63DA-4A4E-BC4F-5C9291A6C7FB}" type="slidenum">
              <a:rPr lang="en-CA" smtClean="0"/>
              <a:t>‹#›</a:t>
            </a:fld>
            <a:endParaRPr lang="en-CA"/>
          </a:p>
        </p:txBody>
      </p:sp>
    </p:spTree>
    <p:extLst>
      <p:ext uri="{BB962C8B-B14F-4D97-AF65-F5344CB8AC3E}">
        <p14:creationId xmlns:p14="http://schemas.microsoft.com/office/powerpoint/2010/main" val="3992154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AEBC-FBB1-4285-AA9A-366C69B59AA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B09DCEA-DDEA-4E5E-B0F1-DE3F99F870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3AF0D09-B853-4E50-9BC0-1C3A28836C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784D068-46B2-445A-8163-4227BE2C8DAE}"/>
              </a:ext>
            </a:extLst>
          </p:cNvPr>
          <p:cNvSpPr>
            <a:spLocks noGrp="1"/>
          </p:cNvSpPr>
          <p:nvPr>
            <p:ph type="dt" sz="half" idx="10"/>
          </p:nvPr>
        </p:nvSpPr>
        <p:spPr/>
        <p:txBody>
          <a:bodyPr/>
          <a:lstStyle/>
          <a:p>
            <a:fld id="{F56BD759-2B98-4339-8AAB-8448B723931D}" type="datetimeFigureOut">
              <a:rPr lang="en-CA" smtClean="0"/>
              <a:t>2020-01-02</a:t>
            </a:fld>
            <a:endParaRPr lang="en-CA"/>
          </a:p>
        </p:txBody>
      </p:sp>
      <p:sp>
        <p:nvSpPr>
          <p:cNvPr id="6" name="Footer Placeholder 5">
            <a:extLst>
              <a:ext uri="{FF2B5EF4-FFF2-40B4-BE49-F238E27FC236}">
                <a16:creationId xmlns:a16="http://schemas.microsoft.com/office/drawing/2014/main" id="{25448EE7-EF24-432C-9E08-56888537AAE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EFE6803-DEE5-4135-BFCC-76DF385F6A6D}"/>
              </a:ext>
            </a:extLst>
          </p:cNvPr>
          <p:cNvSpPr>
            <a:spLocks noGrp="1"/>
          </p:cNvSpPr>
          <p:nvPr>
            <p:ph type="sldNum" sz="quarter" idx="12"/>
          </p:nvPr>
        </p:nvSpPr>
        <p:spPr/>
        <p:txBody>
          <a:bodyPr/>
          <a:lstStyle/>
          <a:p>
            <a:fld id="{3F4A1403-63DA-4A4E-BC4F-5C9291A6C7FB}" type="slidenum">
              <a:rPr lang="en-CA" smtClean="0"/>
              <a:t>‹#›</a:t>
            </a:fld>
            <a:endParaRPr lang="en-CA"/>
          </a:p>
        </p:txBody>
      </p:sp>
    </p:spTree>
    <p:extLst>
      <p:ext uri="{BB962C8B-B14F-4D97-AF65-F5344CB8AC3E}">
        <p14:creationId xmlns:p14="http://schemas.microsoft.com/office/powerpoint/2010/main" val="2697293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CECCD-94A2-40E3-A837-2BE62F4B64AA}"/>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4FC44B1-A769-41AE-A299-599B606509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728A63-2388-4F6E-A99B-EE66BF7522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8035FA6-8AE9-4788-9CF6-CA5CDB2F33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996FD7-86BE-4E70-A423-26E95A164A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B2B0C7F-FF85-479F-9E99-54E272942BEA}"/>
              </a:ext>
            </a:extLst>
          </p:cNvPr>
          <p:cNvSpPr>
            <a:spLocks noGrp="1"/>
          </p:cNvSpPr>
          <p:nvPr>
            <p:ph type="dt" sz="half" idx="10"/>
          </p:nvPr>
        </p:nvSpPr>
        <p:spPr/>
        <p:txBody>
          <a:bodyPr/>
          <a:lstStyle/>
          <a:p>
            <a:fld id="{F56BD759-2B98-4339-8AAB-8448B723931D}" type="datetimeFigureOut">
              <a:rPr lang="en-CA" smtClean="0"/>
              <a:t>2020-01-02</a:t>
            </a:fld>
            <a:endParaRPr lang="en-CA"/>
          </a:p>
        </p:txBody>
      </p:sp>
      <p:sp>
        <p:nvSpPr>
          <p:cNvPr id="8" name="Footer Placeholder 7">
            <a:extLst>
              <a:ext uri="{FF2B5EF4-FFF2-40B4-BE49-F238E27FC236}">
                <a16:creationId xmlns:a16="http://schemas.microsoft.com/office/drawing/2014/main" id="{E97284DC-3DB8-4720-B532-4BDDCC62A00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A322F63E-B5B6-4809-9353-DE8CFC07BD46}"/>
              </a:ext>
            </a:extLst>
          </p:cNvPr>
          <p:cNvSpPr>
            <a:spLocks noGrp="1"/>
          </p:cNvSpPr>
          <p:nvPr>
            <p:ph type="sldNum" sz="quarter" idx="12"/>
          </p:nvPr>
        </p:nvSpPr>
        <p:spPr/>
        <p:txBody>
          <a:bodyPr/>
          <a:lstStyle/>
          <a:p>
            <a:fld id="{3F4A1403-63DA-4A4E-BC4F-5C9291A6C7FB}" type="slidenum">
              <a:rPr lang="en-CA" smtClean="0"/>
              <a:t>‹#›</a:t>
            </a:fld>
            <a:endParaRPr lang="en-CA"/>
          </a:p>
        </p:txBody>
      </p:sp>
    </p:spTree>
    <p:extLst>
      <p:ext uri="{BB962C8B-B14F-4D97-AF65-F5344CB8AC3E}">
        <p14:creationId xmlns:p14="http://schemas.microsoft.com/office/powerpoint/2010/main" val="1433706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2329-7990-4248-8347-A764B1915B5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403B87E1-7D92-4091-BB83-A507E3B340F0}"/>
              </a:ext>
            </a:extLst>
          </p:cNvPr>
          <p:cNvSpPr>
            <a:spLocks noGrp="1"/>
          </p:cNvSpPr>
          <p:nvPr>
            <p:ph type="dt" sz="half" idx="10"/>
          </p:nvPr>
        </p:nvSpPr>
        <p:spPr/>
        <p:txBody>
          <a:bodyPr/>
          <a:lstStyle/>
          <a:p>
            <a:fld id="{F56BD759-2B98-4339-8AAB-8448B723931D}" type="datetimeFigureOut">
              <a:rPr lang="en-CA" smtClean="0"/>
              <a:t>2020-01-02</a:t>
            </a:fld>
            <a:endParaRPr lang="en-CA"/>
          </a:p>
        </p:txBody>
      </p:sp>
      <p:sp>
        <p:nvSpPr>
          <p:cNvPr id="4" name="Footer Placeholder 3">
            <a:extLst>
              <a:ext uri="{FF2B5EF4-FFF2-40B4-BE49-F238E27FC236}">
                <a16:creationId xmlns:a16="http://schemas.microsoft.com/office/drawing/2014/main" id="{7571A09A-71C4-4928-AD24-3B640CCA160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DE5EC104-6447-45D2-8A1E-61C9CA984F6D}"/>
              </a:ext>
            </a:extLst>
          </p:cNvPr>
          <p:cNvSpPr>
            <a:spLocks noGrp="1"/>
          </p:cNvSpPr>
          <p:nvPr>
            <p:ph type="sldNum" sz="quarter" idx="12"/>
          </p:nvPr>
        </p:nvSpPr>
        <p:spPr/>
        <p:txBody>
          <a:bodyPr/>
          <a:lstStyle/>
          <a:p>
            <a:fld id="{3F4A1403-63DA-4A4E-BC4F-5C9291A6C7FB}" type="slidenum">
              <a:rPr lang="en-CA" smtClean="0"/>
              <a:t>‹#›</a:t>
            </a:fld>
            <a:endParaRPr lang="en-CA"/>
          </a:p>
        </p:txBody>
      </p:sp>
    </p:spTree>
    <p:extLst>
      <p:ext uri="{BB962C8B-B14F-4D97-AF65-F5344CB8AC3E}">
        <p14:creationId xmlns:p14="http://schemas.microsoft.com/office/powerpoint/2010/main" val="3457610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DA50AA-9384-4FCF-BB0C-AAC83FE07D45}"/>
              </a:ext>
            </a:extLst>
          </p:cNvPr>
          <p:cNvSpPr>
            <a:spLocks noGrp="1"/>
          </p:cNvSpPr>
          <p:nvPr>
            <p:ph type="dt" sz="half" idx="10"/>
          </p:nvPr>
        </p:nvSpPr>
        <p:spPr/>
        <p:txBody>
          <a:bodyPr/>
          <a:lstStyle/>
          <a:p>
            <a:fld id="{F56BD759-2B98-4339-8AAB-8448B723931D}" type="datetimeFigureOut">
              <a:rPr lang="en-CA" smtClean="0"/>
              <a:t>2020-01-02</a:t>
            </a:fld>
            <a:endParaRPr lang="en-CA"/>
          </a:p>
        </p:txBody>
      </p:sp>
      <p:sp>
        <p:nvSpPr>
          <p:cNvPr id="3" name="Footer Placeholder 2">
            <a:extLst>
              <a:ext uri="{FF2B5EF4-FFF2-40B4-BE49-F238E27FC236}">
                <a16:creationId xmlns:a16="http://schemas.microsoft.com/office/drawing/2014/main" id="{D3FC55C3-3DBF-489A-AC3E-B933305D7E39}"/>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C0AD6A6-FD7D-4B0F-89F4-2BDA797EF856}"/>
              </a:ext>
            </a:extLst>
          </p:cNvPr>
          <p:cNvSpPr>
            <a:spLocks noGrp="1"/>
          </p:cNvSpPr>
          <p:nvPr>
            <p:ph type="sldNum" sz="quarter" idx="12"/>
          </p:nvPr>
        </p:nvSpPr>
        <p:spPr/>
        <p:txBody>
          <a:bodyPr/>
          <a:lstStyle/>
          <a:p>
            <a:fld id="{3F4A1403-63DA-4A4E-BC4F-5C9291A6C7FB}" type="slidenum">
              <a:rPr lang="en-CA" smtClean="0"/>
              <a:t>‹#›</a:t>
            </a:fld>
            <a:endParaRPr lang="en-CA"/>
          </a:p>
        </p:txBody>
      </p:sp>
    </p:spTree>
    <p:extLst>
      <p:ext uri="{BB962C8B-B14F-4D97-AF65-F5344CB8AC3E}">
        <p14:creationId xmlns:p14="http://schemas.microsoft.com/office/powerpoint/2010/main" val="4139676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9A0B3-57E0-4234-9148-4FDD17431D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E479ABBB-53F7-45CD-B4BB-0CF5CC90FD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4D1CAAC-5E20-4C40-BDD6-58DAD81A3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2C35A9-3045-4443-8266-0C79506D0C05}"/>
              </a:ext>
            </a:extLst>
          </p:cNvPr>
          <p:cNvSpPr>
            <a:spLocks noGrp="1"/>
          </p:cNvSpPr>
          <p:nvPr>
            <p:ph type="dt" sz="half" idx="10"/>
          </p:nvPr>
        </p:nvSpPr>
        <p:spPr/>
        <p:txBody>
          <a:bodyPr/>
          <a:lstStyle/>
          <a:p>
            <a:fld id="{F56BD759-2B98-4339-8AAB-8448B723931D}" type="datetimeFigureOut">
              <a:rPr lang="en-CA" smtClean="0"/>
              <a:t>2020-01-02</a:t>
            </a:fld>
            <a:endParaRPr lang="en-CA"/>
          </a:p>
        </p:txBody>
      </p:sp>
      <p:sp>
        <p:nvSpPr>
          <p:cNvPr id="6" name="Footer Placeholder 5">
            <a:extLst>
              <a:ext uri="{FF2B5EF4-FFF2-40B4-BE49-F238E27FC236}">
                <a16:creationId xmlns:a16="http://schemas.microsoft.com/office/drawing/2014/main" id="{82134EC8-72DE-47C1-B712-CC72973B97D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F44721D-7957-4F93-93C7-9BD2BA20E510}"/>
              </a:ext>
            </a:extLst>
          </p:cNvPr>
          <p:cNvSpPr>
            <a:spLocks noGrp="1"/>
          </p:cNvSpPr>
          <p:nvPr>
            <p:ph type="sldNum" sz="quarter" idx="12"/>
          </p:nvPr>
        </p:nvSpPr>
        <p:spPr/>
        <p:txBody>
          <a:bodyPr/>
          <a:lstStyle/>
          <a:p>
            <a:fld id="{3F4A1403-63DA-4A4E-BC4F-5C9291A6C7FB}" type="slidenum">
              <a:rPr lang="en-CA" smtClean="0"/>
              <a:t>‹#›</a:t>
            </a:fld>
            <a:endParaRPr lang="en-CA"/>
          </a:p>
        </p:txBody>
      </p:sp>
    </p:spTree>
    <p:extLst>
      <p:ext uri="{BB962C8B-B14F-4D97-AF65-F5344CB8AC3E}">
        <p14:creationId xmlns:p14="http://schemas.microsoft.com/office/powerpoint/2010/main" val="3391293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EBD63-6F7D-4649-B2A0-68D3225DE2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0B5A5A1-4DFF-4934-B7EC-445802E20D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194734B8-E27F-436B-BC35-0F6B7B539A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6A3919-758E-4B5C-8CD9-88A50C917FB2}"/>
              </a:ext>
            </a:extLst>
          </p:cNvPr>
          <p:cNvSpPr>
            <a:spLocks noGrp="1"/>
          </p:cNvSpPr>
          <p:nvPr>
            <p:ph type="dt" sz="half" idx="10"/>
          </p:nvPr>
        </p:nvSpPr>
        <p:spPr/>
        <p:txBody>
          <a:bodyPr/>
          <a:lstStyle/>
          <a:p>
            <a:fld id="{F56BD759-2B98-4339-8AAB-8448B723931D}" type="datetimeFigureOut">
              <a:rPr lang="en-CA" smtClean="0"/>
              <a:t>2020-01-02</a:t>
            </a:fld>
            <a:endParaRPr lang="en-CA"/>
          </a:p>
        </p:txBody>
      </p:sp>
      <p:sp>
        <p:nvSpPr>
          <p:cNvPr id="6" name="Footer Placeholder 5">
            <a:extLst>
              <a:ext uri="{FF2B5EF4-FFF2-40B4-BE49-F238E27FC236}">
                <a16:creationId xmlns:a16="http://schemas.microsoft.com/office/drawing/2014/main" id="{F9E4142F-0B2B-4C9F-ADFA-787CFC1FEFB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72F98D5-803A-4F7C-B00C-2E824D7EE77A}"/>
              </a:ext>
            </a:extLst>
          </p:cNvPr>
          <p:cNvSpPr>
            <a:spLocks noGrp="1"/>
          </p:cNvSpPr>
          <p:nvPr>
            <p:ph type="sldNum" sz="quarter" idx="12"/>
          </p:nvPr>
        </p:nvSpPr>
        <p:spPr/>
        <p:txBody>
          <a:bodyPr/>
          <a:lstStyle/>
          <a:p>
            <a:fld id="{3F4A1403-63DA-4A4E-BC4F-5C9291A6C7FB}" type="slidenum">
              <a:rPr lang="en-CA" smtClean="0"/>
              <a:t>‹#›</a:t>
            </a:fld>
            <a:endParaRPr lang="en-CA"/>
          </a:p>
        </p:txBody>
      </p:sp>
    </p:spTree>
    <p:extLst>
      <p:ext uri="{BB962C8B-B14F-4D97-AF65-F5344CB8AC3E}">
        <p14:creationId xmlns:p14="http://schemas.microsoft.com/office/powerpoint/2010/main" val="4051687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2099E0-3FCA-4896-A46A-B72B0D1D3D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FB54E6F-F255-4B68-B937-7D2C63E37B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B232A91-8ACB-4353-9BFB-4D590571F6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BD759-2B98-4339-8AAB-8448B723931D}" type="datetimeFigureOut">
              <a:rPr lang="en-CA" smtClean="0"/>
              <a:t>2020-01-02</a:t>
            </a:fld>
            <a:endParaRPr lang="en-CA"/>
          </a:p>
        </p:txBody>
      </p:sp>
      <p:sp>
        <p:nvSpPr>
          <p:cNvPr id="5" name="Footer Placeholder 4">
            <a:extLst>
              <a:ext uri="{FF2B5EF4-FFF2-40B4-BE49-F238E27FC236}">
                <a16:creationId xmlns:a16="http://schemas.microsoft.com/office/drawing/2014/main" id="{1AC56C47-FE0E-42BD-A86E-427F53BA3A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7087BBE-0726-46C5-AC49-79D79A1D6C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4A1403-63DA-4A4E-BC4F-5C9291A6C7FB}" type="slidenum">
              <a:rPr lang="en-CA" smtClean="0"/>
              <a:t>‹#›</a:t>
            </a:fld>
            <a:endParaRPr lang="en-CA"/>
          </a:p>
        </p:txBody>
      </p:sp>
    </p:spTree>
    <p:extLst>
      <p:ext uri="{BB962C8B-B14F-4D97-AF65-F5344CB8AC3E}">
        <p14:creationId xmlns:p14="http://schemas.microsoft.com/office/powerpoint/2010/main" val="1104739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83C218DE-5F7D-4CB7-9DDF-E75635798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196" y="3842152"/>
            <a:ext cx="2842506" cy="1409822"/>
          </a:xfrm>
          <a:prstGeom prst="rect">
            <a:avLst/>
          </a:prstGeom>
        </p:spPr>
      </p:pic>
      <p:sp>
        <p:nvSpPr>
          <p:cNvPr id="10" name="Arrow: Chevron 9">
            <a:extLst>
              <a:ext uri="{FF2B5EF4-FFF2-40B4-BE49-F238E27FC236}">
                <a16:creationId xmlns:a16="http://schemas.microsoft.com/office/drawing/2014/main" id="{9F17D597-22EC-4FDA-926B-BF5D510B3E67}"/>
              </a:ext>
            </a:extLst>
          </p:cNvPr>
          <p:cNvSpPr/>
          <p:nvPr/>
        </p:nvSpPr>
        <p:spPr>
          <a:xfrm>
            <a:off x="1887348" y="6363271"/>
            <a:ext cx="21067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dirty="0">
              <a:solidFill>
                <a:schemeClr val="tx1"/>
              </a:solidFill>
            </a:endParaRPr>
          </a:p>
        </p:txBody>
      </p:sp>
      <p:sp>
        <p:nvSpPr>
          <p:cNvPr id="11" name="Arrow: Chevron 10">
            <a:extLst>
              <a:ext uri="{FF2B5EF4-FFF2-40B4-BE49-F238E27FC236}">
                <a16:creationId xmlns:a16="http://schemas.microsoft.com/office/drawing/2014/main" id="{AFC01292-8721-4F52-89B3-2CC57684958C}"/>
              </a:ext>
            </a:extLst>
          </p:cNvPr>
          <p:cNvSpPr/>
          <p:nvPr/>
        </p:nvSpPr>
        <p:spPr>
          <a:xfrm>
            <a:off x="3823586" y="6369217"/>
            <a:ext cx="2178420"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2" name="Arrow: Chevron 11">
            <a:extLst>
              <a:ext uri="{FF2B5EF4-FFF2-40B4-BE49-F238E27FC236}">
                <a16:creationId xmlns:a16="http://schemas.microsoft.com/office/drawing/2014/main" id="{21FDA42E-1692-44B1-AB1C-0EFB4F3EB5C7}"/>
              </a:ext>
            </a:extLst>
          </p:cNvPr>
          <p:cNvSpPr/>
          <p:nvPr/>
        </p:nvSpPr>
        <p:spPr>
          <a:xfrm>
            <a:off x="5819700" y="6369217"/>
            <a:ext cx="2178699"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3" name="Arrow: Chevron 12">
            <a:extLst>
              <a:ext uri="{FF2B5EF4-FFF2-40B4-BE49-F238E27FC236}">
                <a16:creationId xmlns:a16="http://schemas.microsoft.com/office/drawing/2014/main" id="{1DC121B0-D17A-48C1-A5E6-C9F9260C21F6}"/>
              </a:ext>
            </a:extLst>
          </p:cNvPr>
          <p:cNvSpPr/>
          <p:nvPr/>
        </p:nvSpPr>
        <p:spPr>
          <a:xfrm>
            <a:off x="7835154" y="6369217"/>
            <a:ext cx="226834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4" name="Arrow: Chevron 13">
            <a:extLst>
              <a:ext uri="{FF2B5EF4-FFF2-40B4-BE49-F238E27FC236}">
                <a16:creationId xmlns:a16="http://schemas.microsoft.com/office/drawing/2014/main" id="{47F46F6C-B7A6-47C2-8B2D-02A30E1C8B05}"/>
              </a:ext>
            </a:extLst>
          </p:cNvPr>
          <p:cNvSpPr/>
          <p:nvPr/>
        </p:nvSpPr>
        <p:spPr>
          <a:xfrm>
            <a:off x="9932894" y="6369217"/>
            <a:ext cx="22591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5" name="TextBox 14">
            <a:extLst>
              <a:ext uri="{FF2B5EF4-FFF2-40B4-BE49-F238E27FC236}">
                <a16:creationId xmlns:a16="http://schemas.microsoft.com/office/drawing/2014/main" id="{E25AA556-20D4-4234-8711-5A345AA155DE}"/>
              </a:ext>
            </a:extLst>
          </p:cNvPr>
          <p:cNvSpPr txBox="1"/>
          <p:nvPr/>
        </p:nvSpPr>
        <p:spPr>
          <a:xfrm>
            <a:off x="1484659" y="-143435"/>
            <a:ext cx="2121093" cy="1015663"/>
          </a:xfrm>
          <a:prstGeom prst="rect">
            <a:avLst/>
          </a:prstGeom>
          <a:noFill/>
        </p:spPr>
        <p:txBody>
          <a:bodyPr wrap="none" rtlCol="0">
            <a:spAutoFit/>
          </a:bodyPr>
          <a:lstStyle/>
          <a:p>
            <a:r>
              <a:rPr lang="en-CA" sz="3600" dirty="0">
                <a:solidFill>
                  <a:schemeClr val="accent6">
                    <a:lumMod val="75000"/>
                  </a:schemeClr>
                </a:solidFill>
                <a:latin typeface="Agency FB" panose="020B0503020202020204" pitchFamily="34" charset="0"/>
                <a:ea typeface="+mj-ea"/>
                <a:cs typeface="+mj-cs"/>
              </a:rPr>
              <a:t>Background </a:t>
            </a:r>
            <a:r>
              <a:rPr lang="en-CA" sz="6000" dirty="0">
                <a:solidFill>
                  <a:schemeClr val="accent6">
                    <a:lumMod val="75000"/>
                  </a:schemeClr>
                </a:solidFill>
                <a:latin typeface="Agency FB" panose="020B0503020202020204" pitchFamily="34" charset="0"/>
                <a:ea typeface="+mj-ea"/>
                <a:cs typeface="+mj-cs"/>
              </a:rPr>
              <a:t>:</a:t>
            </a:r>
          </a:p>
        </p:txBody>
      </p:sp>
      <p:pic>
        <p:nvPicPr>
          <p:cNvPr id="17" name="Picture 16" descr="A close up of text on a white background&#10;&#10;Description automatically generated">
            <a:extLst>
              <a:ext uri="{FF2B5EF4-FFF2-40B4-BE49-F238E27FC236}">
                <a16:creationId xmlns:a16="http://schemas.microsoft.com/office/drawing/2014/main" id="{99E269BE-6706-4EB5-A3EC-F95BEB95FAE0}"/>
              </a:ext>
            </a:extLst>
          </p:cNvPr>
          <p:cNvPicPr>
            <a:picLocks noChangeAspect="1"/>
          </p:cNvPicPr>
          <p:nvPr/>
        </p:nvPicPr>
        <p:blipFill rotWithShape="1">
          <a:blip r:embed="rId4">
            <a:extLst>
              <a:ext uri="{28A0092B-C50C-407E-A947-70E740481C1C}">
                <a14:useLocalDpi xmlns:a14="http://schemas.microsoft.com/office/drawing/2010/main" val="0"/>
              </a:ext>
            </a:extLst>
          </a:blip>
          <a:srcRect l="14282" t="15171" r="12835" b="16644"/>
          <a:stretch/>
        </p:blipFill>
        <p:spPr>
          <a:xfrm>
            <a:off x="7252449" y="190522"/>
            <a:ext cx="4867834" cy="3415553"/>
          </a:xfrm>
          <a:prstGeom prst="rect">
            <a:avLst/>
          </a:prstGeom>
        </p:spPr>
      </p:pic>
      <p:sp>
        <p:nvSpPr>
          <p:cNvPr id="18" name="TextBox 17">
            <a:extLst>
              <a:ext uri="{FF2B5EF4-FFF2-40B4-BE49-F238E27FC236}">
                <a16:creationId xmlns:a16="http://schemas.microsoft.com/office/drawing/2014/main" id="{13111F79-891F-42CB-BAC8-113D15569F6B}"/>
              </a:ext>
            </a:extLst>
          </p:cNvPr>
          <p:cNvSpPr txBox="1"/>
          <p:nvPr/>
        </p:nvSpPr>
        <p:spPr>
          <a:xfrm>
            <a:off x="1484660" y="872228"/>
            <a:ext cx="6153270" cy="1600438"/>
          </a:xfrm>
          <a:prstGeom prst="rect">
            <a:avLst/>
          </a:prstGeom>
          <a:noFill/>
        </p:spPr>
        <p:txBody>
          <a:bodyPr wrap="square" rtlCol="0">
            <a:spAutoFit/>
          </a:bodyPr>
          <a:lstStyle/>
          <a:p>
            <a:r>
              <a:rPr lang="en-CA" sz="2000" dirty="0"/>
              <a:t>Considering a retail store,</a:t>
            </a:r>
          </a:p>
          <a:p>
            <a:endParaRPr lang="en-CA" sz="800" dirty="0"/>
          </a:p>
          <a:p>
            <a:r>
              <a:rPr lang="en-CA" sz="2000" b="1" dirty="0"/>
              <a:t>Goal : </a:t>
            </a:r>
            <a:r>
              <a:rPr lang="en-CA" sz="2000" dirty="0"/>
              <a:t>Increase revenue by pitching one or more product with other products</a:t>
            </a:r>
          </a:p>
          <a:p>
            <a:endParaRPr lang="en-CA" sz="1000" dirty="0"/>
          </a:p>
          <a:p>
            <a:r>
              <a:rPr lang="en-CA" sz="2000" dirty="0"/>
              <a:t>              </a:t>
            </a:r>
          </a:p>
        </p:txBody>
      </p:sp>
      <p:pic>
        <p:nvPicPr>
          <p:cNvPr id="3" name="Picture 2" descr="A picture containing food, fruit, bottle&#10;&#10;Description automatically generated">
            <a:extLst>
              <a:ext uri="{FF2B5EF4-FFF2-40B4-BE49-F238E27FC236}">
                <a16:creationId xmlns:a16="http://schemas.microsoft.com/office/drawing/2014/main" id="{8FCEE411-E76B-43AB-8AA9-48BDC7CE56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4659" y="2938717"/>
            <a:ext cx="2384990" cy="980566"/>
          </a:xfrm>
          <a:prstGeom prst="rect">
            <a:avLst/>
          </a:prstGeom>
        </p:spPr>
      </p:pic>
      <p:pic>
        <p:nvPicPr>
          <p:cNvPr id="6" name="Picture 5" descr="A picture containing computer, sitting, table, laptop&#10;&#10;Description automatically generated">
            <a:extLst>
              <a:ext uri="{FF2B5EF4-FFF2-40B4-BE49-F238E27FC236}">
                <a16:creationId xmlns:a16="http://schemas.microsoft.com/office/drawing/2014/main" id="{FCDB89C3-6881-43EB-9DC4-5CAD6DFC3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9625" y="2799043"/>
            <a:ext cx="2518992" cy="1120240"/>
          </a:xfrm>
          <a:prstGeom prst="rect">
            <a:avLst/>
          </a:prstGeom>
        </p:spPr>
      </p:pic>
      <p:sp>
        <p:nvSpPr>
          <p:cNvPr id="2" name="Rectangle 1">
            <a:extLst>
              <a:ext uri="{FF2B5EF4-FFF2-40B4-BE49-F238E27FC236}">
                <a16:creationId xmlns:a16="http://schemas.microsoft.com/office/drawing/2014/main" id="{A554126A-8DDF-4117-909B-66E2F2B552AC}"/>
              </a:ext>
            </a:extLst>
          </p:cNvPr>
          <p:cNvSpPr/>
          <p:nvPr/>
        </p:nvSpPr>
        <p:spPr>
          <a:xfrm>
            <a:off x="1498187" y="3929379"/>
            <a:ext cx="2642775" cy="1708160"/>
          </a:xfrm>
          <a:prstGeom prst="rect">
            <a:avLst/>
          </a:prstGeom>
        </p:spPr>
        <p:txBody>
          <a:bodyPr wrap="none">
            <a:spAutoFit/>
          </a:bodyPr>
          <a:lstStyle/>
          <a:p>
            <a:r>
              <a:rPr lang="en-CA" sz="2000" b="1" dirty="0"/>
              <a:t>Benefit :</a:t>
            </a:r>
          </a:p>
          <a:p>
            <a:pPr marL="342900" indent="-342900">
              <a:spcBef>
                <a:spcPts val="600"/>
              </a:spcBef>
              <a:buFont typeface="Wingdings" panose="05000000000000000000" pitchFamily="2" charset="2"/>
              <a:buChar char="§"/>
            </a:pPr>
            <a:r>
              <a:rPr lang="en-CA" sz="2000" dirty="0"/>
              <a:t>Product Placement </a:t>
            </a:r>
          </a:p>
          <a:p>
            <a:endParaRPr lang="en-CA" sz="2000" dirty="0"/>
          </a:p>
          <a:p>
            <a:pPr marL="342900" indent="-342900">
              <a:buFont typeface="Wingdings" panose="05000000000000000000" pitchFamily="2" charset="2"/>
              <a:buChar char="§"/>
            </a:pPr>
            <a:r>
              <a:rPr lang="en-CA" sz="2000" dirty="0"/>
              <a:t>Promotional Pricing </a:t>
            </a:r>
          </a:p>
          <a:p>
            <a:r>
              <a:rPr lang="en-CA" sz="2000" b="1" dirty="0"/>
              <a:t> </a:t>
            </a:r>
          </a:p>
        </p:txBody>
      </p:sp>
      <p:pic>
        <p:nvPicPr>
          <p:cNvPr id="16" name="Picture 15" descr="A picture containing food, fruit, bottle&#10;&#10;Description automatically generated">
            <a:extLst>
              <a:ext uri="{FF2B5EF4-FFF2-40B4-BE49-F238E27FC236}">
                <a16:creationId xmlns:a16="http://schemas.microsoft.com/office/drawing/2014/main" id="{D036883A-1687-47F1-9C23-4163BC3B2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3505" y="4093171"/>
            <a:ext cx="2384990" cy="980566"/>
          </a:xfrm>
          <a:prstGeom prst="rect">
            <a:avLst/>
          </a:prstGeom>
        </p:spPr>
      </p:pic>
      <p:pic>
        <p:nvPicPr>
          <p:cNvPr id="19" name="Picture 18" descr="A close up of a womans face&#10;&#10;Description automatically generated">
            <a:extLst>
              <a:ext uri="{FF2B5EF4-FFF2-40B4-BE49-F238E27FC236}">
                <a16:creationId xmlns:a16="http://schemas.microsoft.com/office/drawing/2014/main" id="{B071F145-9935-4148-8F60-DB0DF680E1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6319" y="5015034"/>
            <a:ext cx="3520745" cy="1196444"/>
          </a:xfrm>
          <a:prstGeom prst="rect">
            <a:avLst/>
          </a:prstGeom>
        </p:spPr>
      </p:pic>
      <p:sp>
        <p:nvSpPr>
          <p:cNvPr id="5" name="Arrow: Down 4">
            <a:extLst>
              <a:ext uri="{FF2B5EF4-FFF2-40B4-BE49-F238E27FC236}">
                <a16:creationId xmlns:a16="http://schemas.microsoft.com/office/drawing/2014/main" id="{960AE9A8-5615-4E4C-B7EC-EC8537395F5B}"/>
              </a:ext>
            </a:extLst>
          </p:cNvPr>
          <p:cNvSpPr/>
          <p:nvPr/>
        </p:nvSpPr>
        <p:spPr>
          <a:xfrm rot="18566119">
            <a:off x="8982979" y="3317678"/>
            <a:ext cx="253702" cy="1088338"/>
          </a:xfrm>
          <a:prstGeom prst="down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B3CD1972-FE60-4977-9A2E-8ADBCA134647}"/>
              </a:ext>
            </a:extLst>
          </p:cNvPr>
          <p:cNvSpPr txBox="1"/>
          <p:nvPr/>
        </p:nvSpPr>
        <p:spPr>
          <a:xfrm>
            <a:off x="9837537" y="4194795"/>
            <a:ext cx="2229521" cy="1569660"/>
          </a:xfrm>
          <a:prstGeom prst="rect">
            <a:avLst/>
          </a:prstGeom>
          <a:noFill/>
        </p:spPr>
        <p:txBody>
          <a:bodyPr wrap="none" rtlCol="0">
            <a:spAutoFit/>
          </a:bodyPr>
          <a:lstStyle/>
          <a:p>
            <a:r>
              <a:rPr lang="en-CA" sz="3200" b="1" dirty="0">
                <a:solidFill>
                  <a:srgbClr val="FF0000"/>
                </a:solidFill>
              </a:rPr>
              <a:t>Use </a:t>
            </a:r>
          </a:p>
          <a:p>
            <a:r>
              <a:rPr lang="en-CA" sz="3200" b="1" dirty="0">
                <a:solidFill>
                  <a:srgbClr val="FF0000"/>
                </a:solidFill>
              </a:rPr>
              <a:t>Association </a:t>
            </a:r>
          </a:p>
          <a:p>
            <a:r>
              <a:rPr lang="en-CA" sz="3200" b="1" dirty="0">
                <a:solidFill>
                  <a:srgbClr val="FF0000"/>
                </a:solidFill>
              </a:rPr>
              <a:t>Rule </a:t>
            </a:r>
          </a:p>
        </p:txBody>
      </p:sp>
      <p:sp>
        <p:nvSpPr>
          <p:cNvPr id="20" name="Rectangle 19">
            <a:extLst>
              <a:ext uri="{FF2B5EF4-FFF2-40B4-BE49-F238E27FC236}">
                <a16:creationId xmlns:a16="http://schemas.microsoft.com/office/drawing/2014/main" id="{543C32F6-0325-C242-A52E-2F96957A9BCF}"/>
              </a:ext>
            </a:extLst>
          </p:cNvPr>
          <p:cNvSpPr/>
          <p:nvPr/>
        </p:nvSpPr>
        <p:spPr>
          <a:xfrm>
            <a:off x="1" y="0"/>
            <a:ext cx="833718" cy="63531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Arrow: Pentagon 7">
            <a:extLst>
              <a:ext uri="{FF2B5EF4-FFF2-40B4-BE49-F238E27FC236}">
                <a16:creationId xmlns:a16="http://schemas.microsoft.com/office/drawing/2014/main" id="{408173DC-23C9-4F1C-ACBE-159193B518D5}"/>
              </a:ext>
            </a:extLst>
          </p:cNvPr>
          <p:cNvSpPr/>
          <p:nvPr/>
        </p:nvSpPr>
        <p:spPr>
          <a:xfrm>
            <a:off x="0" y="6353175"/>
            <a:ext cx="2070570" cy="504825"/>
          </a:xfrm>
          <a:prstGeom prst="homePlate">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Background</a:t>
            </a:r>
          </a:p>
        </p:txBody>
      </p:sp>
      <p:sp>
        <p:nvSpPr>
          <p:cNvPr id="21" name="Rectangle 20">
            <a:extLst>
              <a:ext uri="{FF2B5EF4-FFF2-40B4-BE49-F238E27FC236}">
                <a16:creationId xmlns:a16="http://schemas.microsoft.com/office/drawing/2014/main" id="{79542208-24B9-43B3-8B2A-B7F19B2F73E0}"/>
              </a:ext>
            </a:extLst>
          </p:cNvPr>
          <p:cNvSpPr/>
          <p:nvPr/>
        </p:nvSpPr>
        <p:spPr>
          <a:xfrm>
            <a:off x="1541930" y="1987296"/>
            <a:ext cx="6096000" cy="707886"/>
          </a:xfrm>
          <a:prstGeom prst="rect">
            <a:avLst/>
          </a:prstGeom>
        </p:spPr>
        <p:txBody>
          <a:bodyPr>
            <a:spAutoFit/>
          </a:bodyPr>
          <a:lstStyle/>
          <a:p>
            <a:r>
              <a:rPr lang="en-CA" sz="2000" b="1" dirty="0"/>
              <a:t>How : </a:t>
            </a:r>
            <a:r>
              <a:rPr lang="en-CA" sz="2000" dirty="0"/>
              <a:t>Uncover association between frequently bought items under a set of transactions</a:t>
            </a:r>
          </a:p>
        </p:txBody>
      </p:sp>
    </p:spTree>
    <p:extLst>
      <p:ext uri="{BB962C8B-B14F-4D97-AF65-F5344CB8AC3E}">
        <p14:creationId xmlns:p14="http://schemas.microsoft.com/office/powerpoint/2010/main" val="169302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5" grpId="0" animBg="1"/>
      <p:bldP spid="9"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Arrow: Chevron 9">
            <a:extLst>
              <a:ext uri="{FF2B5EF4-FFF2-40B4-BE49-F238E27FC236}">
                <a16:creationId xmlns:a16="http://schemas.microsoft.com/office/drawing/2014/main" id="{9F17D597-22EC-4FDA-926B-BF5D510B3E67}"/>
              </a:ext>
            </a:extLst>
          </p:cNvPr>
          <p:cNvSpPr/>
          <p:nvPr/>
        </p:nvSpPr>
        <p:spPr>
          <a:xfrm>
            <a:off x="1887348" y="6363271"/>
            <a:ext cx="2106706" cy="484632"/>
          </a:xfrm>
          <a:prstGeom prst="chevron">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Association Rule</a:t>
            </a:r>
          </a:p>
        </p:txBody>
      </p:sp>
      <p:sp>
        <p:nvSpPr>
          <p:cNvPr id="11" name="Arrow: Chevron 10">
            <a:extLst>
              <a:ext uri="{FF2B5EF4-FFF2-40B4-BE49-F238E27FC236}">
                <a16:creationId xmlns:a16="http://schemas.microsoft.com/office/drawing/2014/main" id="{AFC01292-8721-4F52-89B3-2CC57684958C}"/>
              </a:ext>
            </a:extLst>
          </p:cNvPr>
          <p:cNvSpPr/>
          <p:nvPr/>
        </p:nvSpPr>
        <p:spPr>
          <a:xfrm>
            <a:off x="3823586" y="6369217"/>
            <a:ext cx="2178420"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2" name="Arrow: Chevron 11">
            <a:extLst>
              <a:ext uri="{FF2B5EF4-FFF2-40B4-BE49-F238E27FC236}">
                <a16:creationId xmlns:a16="http://schemas.microsoft.com/office/drawing/2014/main" id="{21FDA42E-1692-44B1-AB1C-0EFB4F3EB5C7}"/>
              </a:ext>
            </a:extLst>
          </p:cNvPr>
          <p:cNvSpPr/>
          <p:nvPr/>
        </p:nvSpPr>
        <p:spPr>
          <a:xfrm>
            <a:off x="5819700" y="6369217"/>
            <a:ext cx="2178699"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3" name="Arrow: Chevron 12">
            <a:extLst>
              <a:ext uri="{FF2B5EF4-FFF2-40B4-BE49-F238E27FC236}">
                <a16:creationId xmlns:a16="http://schemas.microsoft.com/office/drawing/2014/main" id="{1DC121B0-D17A-48C1-A5E6-C9F9260C21F6}"/>
              </a:ext>
            </a:extLst>
          </p:cNvPr>
          <p:cNvSpPr/>
          <p:nvPr/>
        </p:nvSpPr>
        <p:spPr>
          <a:xfrm>
            <a:off x="7835154" y="6369217"/>
            <a:ext cx="226834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4" name="Arrow: Chevron 13">
            <a:extLst>
              <a:ext uri="{FF2B5EF4-FFF2-40B4-BE49-F238E27FC236}">
                <a16:creationId xmlns:a16="http://schemas.microsoft.com/office/drawing/2014/main" id="{47F46F6C-B7A6-47C2-8B2D-02A30E1C8B05}"/>
              </a:ext>
            </a:extLst>
          </p:cNvPr>
          <p:cNvSpPr/>
          <p:nvPr/>
        </p:nvSpPr>
        <p:spPr>
          <a:xfrm>
            <a:off x="9932894" y="6369217"/>
            <a:ext cx="22591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5" name="TextBox 14">
            <a:extLst>
              <a:ext uri="{FF2B5EF4-FFF2-40B4-BE49-F238E27FC236}">
                <a16:creationId xmlns:a16="http://schemas.microsoft.com/office/drawing/2014/main" id="{E25AA556-20D4-4234-8711-5A345AA155DE}"/>
              </a:ext>
            </a:extLst>
          </p:cNvPr>
          <p:cNvSpPr txBox="1"/>
          <p:nvPr/>
        </p:nvSpPr>
        <p:spPr>
          <a:xfrm>
            <a:off x="1484659" y="-143435"/>
            <a:ext cx="2779928" cy="1015663"/>
          </a:xfrm>
          <a:prstGeom prst="rect">
            <a:avLst/>
          </a:prstGeom>
          <a:noFill/>
        </p:spPr>
        <p:txBody>
          <a:bodyPr wrap="none" rtlCol="0">
            <a:spAutoFit/>
          </a:bodyPr>
          <a:lstStyle/>
          <a:p>
            <a:r>
              <a:rPr lang="en-CA" sz="3600" dirty="0">
                <a:solidFill>
                  <a:schemeClr val="accent6">
                    <a:lumMod val="75000"/>
                  </a:schemeClr>
                </a:solidFill>
                <a:latin typeface="Agency FB" panose="020B0503020202020204" pitchFamily="34" charset="0"/>
                <a:ea typeface="+mj-ea"/>
                <a:cs typeface="+mj-cs"/>
              </a:rPr>
              <a:t>Association Rule </a:t>
            </a:r>
            <a:r>
              <a:rPr lang="en-CA" sz="6000" dirty="0">
                <a:solidFill>
                  <a:schemeClr val="accent6">
                    <a:lumMod val="75000"/>
                  </a:schemeClr>
                </a:solidFill>
                <a:latin typeface="Agency FB" panose="020B0503020202020204" pitchFamily="34" charset="0"/>
                <a:ea typeface="+mj-ea"/>
                <a:cs typeface="+mj-cs"/>
              </a:rPr>
              <a:t>:</a:t>
            </a:r>
          </a:p>
        </p:txBody>
      </p:sp>
      <p:sp>
        <p:nvSpPr>
          <p:cNvPr id="18" name="TextBox 17">
            <a:extLst>
              <a:ext uri="{FF2B5EF4-FFF2-40B4-BE49-F238E27FC236}">
                <a16:creationId xmlns:a16="http://schemas.microsoft.com/office/drawing/2014/main" id="{13111F79-891F-42CB-BAC8-113D15569F6B}"/>
              </a:ext>
            </a:extLst>
          </p:cNvPr>
          <p:cNvSpPr txBox="1"/>
          <p:nvPr/>
        </p:nvSpPr>
        <p:spPr>
          <a:xfrm>
            <a:off x="1484660" y="872228"/>
            <a:ext cx="6529781" cy="1631216"/>
          </a:xfrm>
          <a:prstGeom prst="rect">
            <a:avLst/>
          </a:prstGeom>
          <a:noFill/>
        </p:spPr>
        <p:txBody>
          <a:bodyPr wrap="square" rtlCol="0">
            <a:spAutoFit/>
          </a:bodyPr>
          <a:lstStyle/>
          <a:p>
            <a:pPr algn="just"/>
            <a:r>
              <a:rPr lang="en-CA" sz="2000" b="1" dirty="0"/>
              <a:t>Definitions:</a:t>
            </a:r>
          </a:p>
          <a:p>
            <a:pPr marL="342900" indent="-342900" algn="just">
              <a:buFont typeface="Arial" panose="020B0604020202020204" pitchFamily="34" charset="0"/>
              <a:buChar char="•"/>
            </a:pPr>
            <a:endParaRPr lang="en-CA" sz="2000" b="1" dirty="0"/>
          </a:p>
          <a:p>
            <a:pPr marL="342900" indent="-342900" algn="just">
              <a:buFont typeface="Arial" panose="020B0604020202020204" pitchFamily="34" charset="0"/>
              <a:buChar char="•"/>
            </a:pPr>
            <a:r>
              <a:rPr lang="en-CA" sz="2000" b="1" dirty="0"/>
              <a:t>Rule power factor: </a:t>
            </a:r>
            <a:r>
              <a:rPr lang="en-CA" sz="2000" dirty="0"/>
              <a:t>Rule Power Factor is an indication of how intense a rule's items are associated with each other in terms of positive relationship.	</a:t>
            </a:r>
          </a:p>
        </p:txBody>
      </p:sp>
      <p:graphicFrame>
        <p:nvGraphicFramePr>
          <p:cNvPr id="16" name="Table 28">
            <a:extLst>
              <a:ext uri="{FF2B5EF4-FFF2-40B4-BE49-F238E27FC236}">
                <a16:creationId xmlns:a16="http://schemas.microsoft.com/office/drawing/2014/main" id="{BB9B4AED-58FB-0548-B1D8-38A4EA9BED60}"/>
              </a:ext>
            </a:extLst>
          </p:cNvPr>
          <p:cNvGraphicFramePr>
            <a:graphicFrameLocks noGrp="1"/>
          </p:cNvGraphicFramePr>
          <p:nvPr>
            <p:extLst>
              <p:ext uri="{D42A27DB-BD31-4B8C-83A1-F6EECF244321}">
                <p14:modId xmlns:p14="http://schemas.microsoft.com/office/powerpoint/2010/main" val="564330489"/>
              </p:ext>
            </p:extLst>
          </p:nvPr>
        </p:nvGraphicFramePr>
        <p:xfrm>
          <a:off x="8252765" y="2349556"/>
          <a:ext cx="3803742" cy="2595880"/>
        </p:xfrm>
        <a:graphic>
          <a:graphicData uri="http://schemas.openxmlformats.org/drawingml/2006/table">
            <a:tbl>
              <a:tblPr firstRow="1" bandRow="1">
                <a:tableStyleId>{93296810-A885-4BE3-A3E7-6D5BEEA58F35}</a:tableStyleId>
              </a:tblPr>
              <a:tblGrid>
                <a:gridCol w="957898">
                  <a:extLst>
                    <a:ext uri="{9D8B030D-6E8A-4147-A177-3AD203B41FA5}">
                      <a16:colId xmlns:a16="http://schemas.microsoft.com/office/drawing/2014/main" val="1443174014"/>
                    </a:ext>
                  </a:extLst>
                </a:gridCol>
                <a:gridCol w="2845844">
                  <a:extLst>
                    <a:ext uri="{9D8B030D-6E8A-4147-A177-3AD203B41FA5}">
                      <a16:colId xmlns:a16="http://schemas.microsoft.com/office/drawing/2014/main" val="1997193664"/>
                    </a:ext>
                  </a:extLst>
                </a:gridCol>
              </a:tblGrid>
              <a:tr h="370840">
                <a:tc>
                  <a:txBody>
                    <a:bodyPr/>
                    <a:lstStyle/>
                    <a:p>
                      <a:r>
                        <a:rPr lang="en-CA" dirty="0"/>
                        <a:t>Trans ID</a:t>
                      </a:r>
                    </a:p>
                  </a:txBody>
                  <a:tcPr/>
                </a:tc>
                <a:tc>
                  <a:txBody>
                    <a:bodyPr/>
                    <a:lstStyle/>
                    <a:p>
                      <a:r>
                        <a:rPr lang="en-CA" dirty="0"/>
                        <a:t>Items</a:t>
                      </a:r>
                    </a:p>
                  </a:txBody>
                  <a:tcPr/>
                </a:tc>
                <a:extLst>
                  <a:ext uri="{0D108BD9-81ED-4DB2-BD59-A6C34878D82A}">
                    <a16:rowId xmlns:a16="http://schemas.microsoft.com/office/drawing/2014/main" val="452444393"/>
                  </a:ext>
                </a:extLst>
              </a:tr>
              <a:tr h="370840">
                <a:tc>
                  <a:txBody>
                    <a:bodyPr/>
                    <a:lstStyle/>
                    <a:p>
                      <a:r>
                        <a:rPr lang="en-CA" dirty="0"/>
                        <a:t>151</a:t>
                      </a:r>
                    </a:p>
                  </a:txBody>
                  <a:tcPr/>
                </a:tc>
                <a:tc>
                  <a:txBody>
                    <a:bodyPr/>
                    <a:lstStyle/>
                    <a:p>
                      <a:r>
                        <a:rPr lang="en-CA" dirty="0"/>
                        <a:t>Veggies, Spaghetti, Chicken</a:t>
                      </a:r>
                    </a:p>
                  </a:txBody>
                  <a:tcPr/>
                </a:tc>
                <a:extLst>
                  <a:ext uri="{0D108BD9-81ED-4DB2-BD59-A6C34878D82A}">
                    <a16:rowId xmlns:a16="http://schemas.microsoft.com/office/drawing/2014/main" val="560491310"/>
                  </a:ext>
                </a:extLst>
              </a:tr>
              <a:tr h="370840">
                <a:tc>
                  <a:txBody>
                    <a:bodyPr/>
                    <a:lstStyle/>
                    <a:p>
                      <a:r>
                        <a:rPr lang="en-CA" dirty="0"/>
                        <a:t>152</a:t>
                      </a:r>
                    </a:p>
                  </a:txBody>
                  <a:tcPr/>
                </a:tc>
                <a:tc>
                  <a:txBody>
                    <a:bodyPr/>
                    <a:lstStyle/>
                    <a:p>
                      <a:r>
                        <a:rPr lang="en-CA" dirty="0"/>
                        <a:t>Spaghetti, Ketchup, Veggies </a:t>
                      </a:r>
                    </a:p>
                  </a:txBody>
                  <a:tcPr/>
                </a:tc>
                <a:extLst>
                  <a:ext uri="{0D108BD9-81ED-4DB2-BD59-A6C34878D82A}">
                    <a16:rowId xmlns:a16="http://schemas.microsoft.com/office/drawing/2014/main" val="370599835"/>
                  </a:ext>
                </a:extLst>
              </a:tr>
              <a:tr h="370840">
                <a:tc>
                  <a:txBody>
                    <a:bodyPr/>
                    <a:lstStyle/>
                    <a:p>
                      <a:r>
                        <a:rPr lang="en-CA" dirty="0"/>
                        <a:t>153</a:t>
                      </a:r>
                    </a:p>
                  </a:txBody>
                  <a:tcPr/>
                </a:tc>
                <a:tc>
                  <a:txBody>
                    <a:bodyPr/>
                    <a:lstStyle/>
                    <a:p>
                      <a:r>
                        <a:rPr lang="en-CA" dirty="0"/>
                        <a:t>Eggs, Bread, Sausage, Milk</a:t>
                      </a:r>
                    </a:p>
                  </a:txBody>
                  <a:tcPr/>
                </a:tc>
                <a:extLst>
                  <a:ext uri="{0D108BD9-81ED-4DB2-BD59-A6C34878D82A}">
                    <a16:rowId xmlns:a16="http://schemas.microsoft.com/office/drawing/2014/main" val="3005455768"/>
                  </a:ext>
                </a:extLst>
              </a:tr>
              <a:tr h="370840">
                <a:tc>
                  <a:txBody>
                    <a:bodyPr/>
                    <a:lstStyle/>
                    <a:p>
                      <a:r>
                        <a:rPr lang="en-CA" dirty="0"/>
                        <a:t>154</a:t>
                      </a:r>
                    </a:p>
                  </a:txBody>
                  <a:tcPr/>
                </a:tc>
                <a:tc>
                  <a:txBody>
                    <a:bodyPr/>
                    <a:lstStyle/>
                    <a:p>
                      <a:r>
                        <a:rPr lang="en-CA" dirty="0"/>
                        <a:t>Coke, Bread, Milk, Eggs</a:t>
                      </a:r>
                    </a:p>
                  </a:txBody>
                  <a:tcPr/>
                </a:tc>
                <a:extLst>
                  <a:ext uri="{0D108BD9-81ED-4DB2-BD59-A6C34878D82A}">
                    <a16:rowId xmlns:a16="http://schemas.microsoft.com/office/drawing/2014/main" val="51637767"/>
                  </a:ext>
                </a:extLst>
              </a:tr>
              <a:tr h="370840">
                <a:tc>
                  <a:txBody>
                    <a:bodyPr/>
                    <a:lstStyle/>
                    <a:p>
                      <a:r>
                        <a:rPr lang="en-CA" dirty="0"/>
                        <a:t>155</a:t>
                      </a:r>
                    </a:p>
                  </a:txBody>
                  <a:tcPr/>
                </a:tc>
                <a:tc>
                  <a:txBody>
                    <a:bodyPr/>
                    <a:lstStyle/>
                    <a:p>
                      <a:r>
                        <a:rPr lang="en-CA" dirty="0"/>
                        <a:t>Cheese, Eggs, Milk</a:t>
                      </a:r>
                    </a:p>
                  </a:txBody>
                  <a:tcPr/>
                </a:tc>
                <a:extLst>
                  <a:ext uri="{0D108BD9-81ED-4DB2-BD59-A6C34878D82A}">
                    <a16:rowId xmlns:a16="http://schemas.microsoft.com/office/drawing/2014/main" val="1840827926"/>
                  </a:ext>
                </a:extLst>
              </a:tr>
              <a:tr h="370840">
                <a:tc>
                  <a:txBody>
                    <a:bodyPr/>
                    <a:lstStyle/>
                    <a:p>
                      <a:r>
                        <a:rPr lang="en-CA" dirty="0"/>
                        <a:t>156</a:t>
                      </a:r>
                    </a:p>
                  </a:txBody>
                  <a:tcPr/>
                </a:tc>
                <a:tc>
                  <a:txBody>
                    <a:bodyPr/>
                    <a:lstStyle/>
                    <a:p>
                      <a:r>
                        <a:rPr lang="en-CA" dirty="0"/>
                        <a:t>Ice Cream, Brownie</a:t>
                      </a:r>
                    </a:p>
                  </a:txBody>
                  <a:tcPr/>
                </a:tc>
                <a:extLst>
                  <a:ext uri="{0D108BD9-81ED-4DB2-BD59-A6C34878D82A}">
                    <a16:rowId xmlns:a16="http://schemas.microsoft.com/office/drawing/2014/main" val="2834227057"/>
                  </a:ext>
                </a:extLst>
              </a:tr>
            </a:tbl>
          </a:graphicData>
        </a:graphic>
      </p:graphicFrame>
      <p:sp>
        <p:nvSpPr>
          <p:cNvPr id="19" name="Right Arrow 18">
            <a:extLst>
              <a:ext uri="{FF2B5EF4-FFF2-40B4-BE49-F238E27FC236}">
                <a16:creationId xmlns:a16="http://schemas.microsoft.com/office/drawing/2014/main" id="{D5A3301A-4583-AC4E-BF31-A8CD9EC3FB2D}"/>
              </a:ext>
            </a:extLst>
          </p:cNvPr>
          <p:cNvSpPr/>
          <p:nvPr/>
        </p:nvSpPr>
        <p:spPr>
          <a:xfrm>
            <a:off x="9503926" y="1293072"/>
            <a:ext cx="446567" cy="131892"/>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FBD513-DA01-EB4E-8A91-6C12CCE7A395}"/>
              </a:ext>
            </a:extLst>
          </p:cNvPr>
          <p:cNvSpPr txBox="1"/>
          <p:nvPr/>
        </p:nvSpPr>
        <p:spPr>
          <a:xfrm>
            <a:off x="8756927" y="1117188"/>
            <a:ext cx="746999" cy="461665"/>
          </a:xfrm>
          <a:prstGeom prst="rect">
            <a:avLst/>
          </a:prstGeom>
          <a:noFill/>
        </p:spPr>
        <p:txBody>
          <a:bodyPr wrap="none" rtlCol="0">
            <a:spAutoFit/>
          </a:bodyPr>
          <a:lstStyle/>
          <a:p>
            <a:r>
              <a:rPr lang="en-US" sz="2400" dirty="0"/>
              <a:t>Eggs</a:t>
            </a:r>
          </a:p>
        </p:txBody>
      </p:sp>
      <p:sp>
        <p:nvSpPr>
          <p:cNvPr id="20" name="TextBox 19">
            <a:extLst>
              <a:ext uri="{FF2B5EF4-FFF2-40B4-BE49-F238E27FC236}">
                <a16:creationId xmlns:a16="http://schemas.microsoft.com/office/drawing/2014/main" id="{C2D0FC10-8E74-3D43-8C1D-9C812C576D4E}"/>
              </a:ext>
            </a:extLst>
          </p:cNvPr>
          <p:cNvSpPr txBox="1"/>
          <p:nvPr/>
        </p:nvSpPr>
        <p:spPr>
          <a:xfrm>
            <a:off x="9970465" y="1117188"/>
            <a:ext cx="918008" cy="461665"/>
          </a:xfrm>
          <a:prstGeom prst="rect">
            <a:avLst/>
          </a:prstGeom>
          <a:noFill/>
        </p:spPr>
        <p:txBody>
          <a:bodyPr wrap="none" rtlCol="0">
            <a:spAutoFit/>
          </a:bodyPr>
          <a:lstStyle/>
          <a:p>
            <a:r>
              <a:rPr lang="en-US" sz="2400" dirty="0"/>
              <a:t>Bread</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06C2E8-D8E9-AE44-95C1-610DB5280FB3}"/>
                  </a:ext>
                </a:extLst>
              </p:cNvPr>
              <p:cNvSpPr txBox="1"/>
              <p:nvPr/>
            </p:nvSpPr>
            <p:spPr>
              <a:xfrm>
                <a:off x="1764192" y="2631602"/>
                <a:ext cx="648536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𝑅𝑃𝐹</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𝐸𝑔𝑔𝑠</m:t>
                          </m:r>
                          <m:r>
                            <a:rPr lang="en-US" sz="2000" b="0" i="1" dirty="0" smtClean="0">
                              <a:latin typeface="Cambria Math" panose="02040503050406030204" pitchFamily="18" charset="0"/>
                            </a:rPr>
                            <m:t>, </m:t>
                          </m:r>
                          <m:r>
                            <a:rPr lang="en-US" sz="2000" b="0" i="1" dirty="0" smtClean="0">
                              <a:latin typeface="Cambria Math" panose="02040503050406030204" pitchFamily="18" charset="0"/>
                            </a:rPr>
                            <m:t>𝐵𝑟𝑒𝑎𝑑</m:t>
                          </m:r>
                        </m:e>
                      </m:d>
                      <m:r>
                        <a:rPr lang="en-CA" sz="2000" i="1" dirty="0" smtClean="0">
                          <a:latin typeface="Cambria Math" panose="02040503050406030204" pitchFamily="18" charset="0"/>
                        </a:rPr>
                        <m:t>=</m:t>
                      </m:r>
                      <m:r>
                        <a:rPr lang="en-US" sz="2000" i="1" smtClean="0">
                          <a:latin typeface="Cambria Math" panose="02040503050406030204" pitchFamily="18" charset="0"/>
                        </a:rPr>
                        <m:t>𝑐</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𝐸𝑔𝑔𝑠</m:t>
                          </m:r>
                          <m:r>
                            <a:rPr lang="en-US" sz="2000" b="0" i="1" smtClean="0">
                              <a:latin typeface="Cambria Math" panose="02040503050406030204" pitchFamily="18" charset="0"/>
                            </a:rPr>
                            <m:t>,</m:t>
                          </m:r>
                          <m:r>
                            <a:rPr lang="en-US" sz="2000" b="0" i="1" smtClean="0">
                              <a:latin typeface="Cambria Math" panose="02040503050406030204" pitchFamily="18" charset="0"/>
                            </a:rPr>
                            <m:t>𝐵𝑟𝑒𝑎𝑑</m:t>
                          </m:r>
                        </m:e>
                      </m:d>
                      <m:r>
                        <a:rPr lang="en-US" sz="2000" b="0" i="1" smtClean="0">
                          <a:latin typeface="Cambria Math" panose="02040503050406030204" pitchFamily="18" charset="0"/>
                        </a:rPr>
                        <m:t>∗</m:t>
                      </m:r>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𝐸𝑔𝑔𝑠</m:t>
                          </m:r>
                          <m:r>
                            <a:rPr lang="en-US" sz="2000" b="0" i="1" smtClean="0">
                              <a:latin typeface="Cambria Math" panose="02040503050406030204" pitchFamily="18" charset="0"/>
                            </a:rPr>
                            <m:t>,</m:t>
                          </m:r>
                          <m:r>
                            <a:rPr lang="en-US" sz="2000" b="0" i="1" smtClean="0">
                              <a:latin typeface="Cambria Math" panose="02040503050406030204" pitchFamily="18" charset="0"/>
                            </a:rPr>
                            <m:t>𝐵𝑟𝑒𝑎𝑑</m:t>
                          </m:r>
                        </m:e>
                      </m:d>
                    </m:oMath>
                  </m:oMathPara>
                </a14:m>
                <a:endParaRPr lang="en-US" sz="2000" b="0" dirty="0"/>
              </a:p>
              <a:p>
                <a:r>
                  <a:rPr lang="en-US" sz="2000" dirty="0"/>
                  <a:t>		 </a:t>
                </a:r>
                <a14:m>
                  <m:oMath xmlns:m="http://schemas.openxmlformats.org/officeDocument/2006/math">
                    <m:r>
                      <a:rPr lang="en-US" sz="2000" b="0" i="0" dirty="0" smtClean="0">
                        <a:latin typeface="Cambria Math" panose="02040503050406030204" pitchFamily="18" charset="0"/>
                      </a:rPr>
                      <m:t>   </m:t>
                    </m:r>
                    <m:r>
                      <a:rPr lang="en-US" sz="2000" b="0" i="1" dirty="0" smtClean="0">
                        <a:latin typeface="Cambria Math" panose="02040503050406030204" pitchFamily="18" charset="0"/>
                      </a:rPr>
                      <m:t>    </m:t>
                    </m:r>
                    <m:r>
                      <a:rPr lang="en-CA" sz="2000" i="1" dirty="0">
                        <a:latin typeface="Cambria Math" panose="02040503050406030204" pitchFamily="18" charset="0"/>
                      </a:rPr>
                      <m:t>=</m:t>
                    </m:r>
                    <m:r>
                      <a:rPr lang="en-US" sz="2000" b="0" i="1" dirty="0" smtClean="0">
                        <a:latin typeface="Cambria Math" panose="02040503050406030204" pitchFamily="18" charset="0"/>
                      </a:rPr>
                      <m:t> </m:t>
                    </m:r>
                  </m:oMath>
                </a14:m>
                <a:r>
                  <a:rPr lang="en-US" sz="2000" dirty="0"/>
                  <a:t>(2/3) * (2/6)</a:t>
                </a:r>
                <a:r>
                  <a:rPr lang="en-CA" sz="2000" dirty="0"/>
                  <a:t> </a:t>
                </a:r>
                <a14:m>
                  <m:oMath xmlns:m="http://schemas.openxmlformats.org/officeDocument/2006/math">
                    <m:r>
                      <a:rPr lang="en-CA" sz="2000" i="1" dirty="0">
                        <a:latin typeface="Cambria Math" panose="02040503050406030204" pitchFamily="18" charset="0"/>
                      </a:rPr>
                      <m:t>=</m:t>
                    </m:r>
                  </m:oMath>
                </a14:m>
                <a:r>
                  <a:rPr lang="en-US" sz="2000" dirty="0"/>
                  <a:t> 22%</a:t>
                </a:r>
              </a:p>
            </p:txBody>
          </p:sp>
        </mc:Choice>
        <mc:Fallback xmlns="">
          <p:sp>
            <p:nvSpPr>
              <p:cNvPr id="2" name="TextBox 1">
                <a:extLst>
                  <a:ext uri="{FF2B5EF4-FFF2-40B4-BE49-F238E27FC236}">
                    <a16:creationId xmlns:a16="http://schemas.microsoft.com/office/drawing/2014/main" id="{C006C2E8-D8E9-AE44-95C1-610DB5280FB3}"/>
                  </a:ext>
                </a:extLst>
              </p:cNvPr>
              <p:cNvSpPr txBox="1">
                <a:spLocks noRot="1" noChangeAspect="1" noMove="1" noResize="1" noEditPoints="1" noAdjustHandles="1" noChangeArrowheads="1" noChangeShapeType="1" noTextEdit="1"/>
              </p:cNvSpPr>
              <p:nvPr/>
            </p:nvSpPr>
            <p:spPr>
              <a:xfrm>
                <a:off x="1764192" y="2631602"/>
                <a:ext cx="6485365" cy="707886"/>
              </a:xfrm>
              <a:prstGeom prst="rect">
                <a:avLst/>
              </a:prstGeom>
              <a:blipFill>
                <a:blip r:embed="rId2"/>
                <a:stretch>
                  <a:fillRect b="-1403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9C7EF546-0069-8043-A162-7B766AD1EE15}"/>
              </a:ext>
            </a:extLst>
          </p:cNvPr>
          <p:cNvSpPr/>
          <p:nvPr/>
        </p:nvSpPr>
        <p:spPr>
          <a:xfrm>
            <a:off x="1519031" y="3648638"/>
            <a:ext cx="3803742" cy="1477328"/>
          </a:xfrm>
          <a:prstGeom prst="rect">
            <a:avLst/>
          </a:prstGeom>
        </p:spPr>
        <p:txBody>
          <a:bodyPr wrap="square">
            <a:spAutoFit/>
          </a:bodyPr>
          <a:lstStyle/>
          <a:p>
            <a:pPr>
              <a:lnSpc>
                <a:spcPct val="150000"/>
              </a:lnSpc>
              <a:spcBef>
                <a:spcPts val="300"/>
              </a:spcBef>
              <a:spcAft>
                <a:spcPts val="300"/>
              </a:spcAft>
            </a:pPr>
            <a:r>
              <a:rPr lang="en-CA" sz="2000" i="1" dirty="0"/>
              <a:t>Example: For N=100</a:t>
            </a:r>
          </a:p>
          <a:p>
            <a:pPr marL="342900" indent="-342900">
              <a:lnSpc>
                <a:spcPct val="150000"/>
              </a:lnSpc>
              <a:spcBef>
                <a:spcPts val="300"/>
              </a:spcBef>
              <a:spcAft>
                <a:spcPts val="300"/>
              </a:spcAft>
              <a:buAutoNum type="arabicPeriod"/>
            </a:pPr>
            <a:r>
              <a:rPr lang="en-CA" sz="2000" i="1" dirty="0"/>
              <a:t>s(A)=0.2, s(B)=0.5,</a:t>
            </a:r>
          </a:p>
          <a:p>
            <a:pPr>
              <a:spcBef>
                <a:spcPts val="300"/>
              </a:spcBef>
              <a:spcAft>
                <a:spcPts val="300"/>
              </a:spcAft>
            </a:pPr>
            <a:r>
              <a:rPr lang="en-CA" sz="2000" i="1" dirty="0"/>
              <a:t>	 s(A,B)=0.15</a:t>
            </a:r>
          </a:p>
        </p:txBody>
      </p:sp>
      <p:sp>
        <p:nvSpPr>
          <p:cNvPr id="9" name="TextBox 8">
            <a:extLst>
              <a:ext uri="{FF2B5EF4-FFF2-40B4-BE49-F238E27FC236}">
                <a16:creationId xmlns:a16="http://schemas.microsoft.com/office/drawing/2014/main" id="{7DE7EF58-EE4D-4640-AB4E-A9F5BB907DEA}"/>
              </a:ext>
            </a:extLst>
          </p:cNvPr>
          <p:cNvSpPr txBox="1"/>
          <p:nvPr/>
        </p:nvSpPr>
        <p:spPr>
          <a:xfrm>
            <a:off x="4355612" y="3756715"/>
            <a:ext cx="1485146" cy="461665"/>
          </a:xfrm>
          <a:prstGeom prst="rect">
            <a:avLst/>
          </a:prstGeom>
          <a:noFill/>
        </p:spPr>
        <p:txBody>
          <a:bodyPr wrap="square" rtlCol="0">
            <a:spAutoFit/>
          </a:bodyPr>
          <a:lstStyle/>
          <a:p>
            <a:r>
              <a:rPr lang="en-CA" sz="2400" b="1" i="1" dirty="0">
                <a:solidFill>
                  <a:srgbClr val="FF0000"/>
                </a:solidFill>
              </a:rPr>
              <a:t>c(A,B)??</a:t>
            </a:r>
            <a:endParaRPr lang="en-US" sz="2400" b="1" i="1" dirty="0">
              <a:solidFill>
                <a:srgbClr val="FF0000"/>
              </a:solidFill>
            </a:endParaRPr>
          </a:p>
        </p:txBody>
      </p:sp>
      <p:sp>
        <p:nvSpPr>
          <p:cNvPr id="17" name="TextBox 16">
            <a:extLst>
              <a:ext uri="{FF2B5EF4-FFF2-40B4-BE49-F238E27FC236}">
                <a16:creationId xmlns:a16="http://schemas.microsoft.com/office/drawing/2014/main" id="{171823CD-3625-DF49-A3A9-1F6A992059D8}"/>
              </a:ext>
            </a:extLst>
          </p:cNvPr>
          <p:cNvSpPr txBox="1"/>
          <p:nvPr/>
        </p:nvSpPr>
        <p:spPr>
          <a:xfrm>
            <a:off x="4207990" y="4518571"/>
            <a:ext cx="1632178" cy="400110"/>
          </a:xfrm>
          <a:prstGeom prst="rect">
            <a:avLst/>
          </a:prstGeom>
          <a:noFill/>
        </p:spPr>
        <p:txBody>
          <a:bodyPr wrap="none" rtlCol="0">
            <a:spAutoFit/>
          </a:bodyPr>
          <a:lstStyle/>
          <a:p>
            <a:r>
              <a:rPr lang="en-US" sz="2000" dirty="0"/>
              <a:t>0.15/0.2=75%</a:t>
            </a:r>
          </a:p>
        </p:txBody>
      </p:sp>
      <p:sp>
        <p:nvSpPr>
          <p:cNvPr id="21" name="TextBox 20">
            <a:extLst>
              <a:ext uri="{FF2B5EF4-FFF2-40B4-BE49-F238E27FC236}">
                <a16:creationId xmlns:a16="http://schemas.microsoft.com/office/drawing/2014/main" id="{7A636853-4C2F-C24A-ACBC-51AF05B2FCEA}"/>
              </a:ext>
            </a:extLst>
          </p:cNvPr>
          <p:cNvSpPr txBox="1"/>
          <p:nvPr/>
        </p:nvSpPr>
        <p:spPr>
          <a:xfrm>
            <a:off x="4207990" y="5449704"/>
            <a:ext cx="1502334" cy="400110"/>
          </a:xfrm>
          <a:prstGeom prst="rect">
            <a:avLst/>
          </a:prstGeom>
          <a:noFill/>
        </p:spPr>
        <p:txBody>
          <a:bodyPr wrap="none" rtlCol="0">
            <a:spAutoFit/>
          </a:bodyPr>
          <a:lstStyle/>
          <a:p>
            <a:r>
              <a:rPr lang="en-US" sz="2000" dirty="0"/>
              <a:t>0.2/0.3=66%</a:t>
            </a:r>
          </a:p>
        </p:txBody>
      </p:sp>
      <p:sp>
        <p:nvSpPr>
          <p:cNvPr id="22" name="Rectangle 21">
            <a:extLst>
              <a:ext uri="{FF2B5EF4-FFF2-40B4-BE49-F238E27FC236}">
                <a16:creationId xmlns:a16="http://schemas.microsoft.com/office/drawing/2014/main" id="{4500E7C8-36D8-F648-B1BB-9E795CEEDB7D}"/>
              </a:ext>
            </a:extLst>
          </p:cNvPr>
          <p:cNvSpPr/>
          <p:nvPr/>
        </p:nvSpPr>
        <p:spPr>
          <a:xfrm>
            <a:off x="1519031" y="5106209"/>
            <a:ext cx="2358338" cy="938719"/>
          </a:xfrm>
          <a:prstGeom prst="rect">
            <a:avLst/>
          </a:prstGeom>
        </p:spPr>
        <p:txBody>
          <a:bodyPr wrap="none">
            <a:spAutoFit/>
          </a:bodyPr>
          <a:lstStyle/>
          <a:p>
            <a:pPr marL="342900" indent="-342900">
              <a:lnSpc>
                <a:spcPct val="150000"/>
              </a:lnSpc>
              <a:spcBef>
                <a:spcPts val="300"/>
              </a:spcBef>
              <a:spcAft>
                <a:spcPts val="300"/>
              </a:spcAft>
              <a:buFont typeface="+mj-lt"/>
              <a:buAutoNum type="arabicPeriod" startAt="2"/>
            </a:pPr>
            <a:r>
              <a:rPr lang="en-CA" sz="2000" i="1" dirty="0"/>
              <a:t>s(A)=0.3, s(B)=0.6</a:t>
            </a:r>
          </a:p>
          <a:p>
            <a:pPr>
              <a:spcBef>
                <a:spcPts val="300"/>
              </a:spcBef>
              <a:spcAft>
                <a:spcPts val="300"/>
              </a:spcAft>
            </a:pPr>
            <a:r>
              <a:rPr lang="en-CA" sz="2000" i="1" dirty="0"/>
              <a:t>	s(A,B)=0.20</a:t>
            </a:r>
          </a:p>
        </p:txBody>
      </p:sp>
      <p:sp>
        <p:nvSpPr>
          <p:cNvPr id="23" name="TextBox 22">
            <a:extLst>
              <a:ext uri="{FF2B5EF4-FFF2-40B4-BE49-F238E27FC236}">
                <a16:creationId xmlns:a16="http://schemas.microsoft.com/office/drawing/2014/main" id="{D6DE2BAD-F3F5-E64D-B146-4855831B1807}"/>
              </a:ext>
            </a:extLst>
          </p:cNvPr>
          <p:cNvSpPr txBox="1"/>
          <p:nvPr/>
        </p:nvSpPr>
        <p:spPr>
          <a:xfrm>
            <a:off x="6344828" y="3756714"/>
            <a:ext cx="1125429" cy="461665"/>
          </a:xfrm>
          <a:prstGeom prst="rect">
            <a:avLst/>
          </a:prstGeom>
          <a:noFill/>
        </p:spPr>
        <p:txBody>
          <a:bodyPr wrap="square" rtlCol="0">
            <a:spAutoFit/>
          </a:bodyPr>
          <a:lstStyle/>
          <a:p>
            <a:r>
              <a:rPr lang="en-CA" sz="2400" b="1" i="1" dirty="0">
                <a:solidFill>
                  <a:srgbClr val="FF0000"/>
                </a:solidFill>
              </a:rPr>
              <a:t>RPF??</a:t>
            </a:r>
            <a:endParaRPr lang="en-US" sz="2400" b="1" i="1" dirty="0">
              <a:solidFill>
                <a:srgbClr val="FF0000"/>
              </a:solidFill>
            </a:endParaRPr>
          </a:p>
        </p:txBody>
      </p:sp>
      <p:sp>
        <p:nvSpPr>
          <p:cNvPr id="24" name="TextBox 23">
            <a:extLst>
              <a:ext uri="{FF2B5EF4-FFF2-40B4-BE49-F238E27FC236}">
                <a16:creationId xmlns:a16="http://schemas.microsoft.com/office/drawing/2014/main" id="{5A721044-DFC8-D94E-B199-866718E54F57}"/>
              </a:ext>
            </a:extLst>
          </p:cNvPr>
          <p:cNvSpPr txBox="1"/>
          <p:nvPr/>
        </p:nvSpPr>
        <p:spPr>
          <a:xfrm>
            <a:off x="6064788" y="4514279"/>
            <a:ext cx="1802096" cy="400110"/>
          </a:xfrm>
          <a:prstGeom prst="rect">
            <a:avLst/>
          </a:prstGeom>
          <a:noFill/>
        </p:spPr>
        <p:txBody>
          <a:bodyPr wrap="none" rtlCol="0">
            <a:spAutoFit/>
          </a:bodyPr>
          <a:lstStyle/>
          <a:p>
            <a:r>
              <a:rPr lang="en-US" sz="2000" dirty="0"/>
              <a:t>0.75*0.15=0.11</a:t>
            </a:r>
          </a:p>
        </p:txBody>
      </p:sp>
      <p:sp>
        <p:nvSpPr>
          <p:cNvPr id="25" name="TextBox 24">
            <a:extLst>
              <a:ext uri="{FF2B5EF4-FFF2-40B4-BE49-F238E27FC236}">
                <a16:creationId xmlns:a16="http://schemas.microsoft.com/office/drawing/2014/main" id="{9AFD1F2C-26EE-8042-B78E-A96875460CD7}"/>
              </a:ext>
            </a:extLst>
          </p:cNvPr>
          <p:cNvSpPr txBox="1"/>
          <p:nvPr/>
        </p:nvSpPr>
        <p:spPr>
          <a:xfrm>
            <a:off x="6064788" y="5445412"/>
            <a:ext cx="1672253" cy="400110"/>
          </a:xfrm>
          <a:prstGeom prst="rect">
            <a:avLst/>
          </a:prstGeom>
          <a:noFill/>
        </p:spPr>
        <p:txBody>
          <a:bodyPr wrap="none" rtlCol="0">
            <a:spAutoFit/>
          </a:bodyPr>
          <a:lstStyle/>
          <a:p>
            <a:r>
              <a:rPr lang="en-US" sz="2000" dirty="0"/>
              <a:t>0.66*0.2=0.13</a:t>
            </a:r>
          </a:p>
        </p:txBody>
      </p:sp>
      <p:sp>
        <p:nvSpPr>
          <p:cNvPr id="26" name="Rectangle 25">
            <a:extLst>
              <a:ext uri="{FF2B5EF4-FFF2-40B4-BE49-F238E27FC236}">
                <a16:creationId xmlns:a16="http://schemas.microsoft.com/office/drawing/2014/main" id="{91A7EA8F-1678-3449-90BB-4EA60B9E8FD8}"/>
              </a:ext>
            </a:extLst>
          </p:cNvPr>
          <p:cNvSpPr/>
          <p:nvPr/>
        </p:nvSpPr>
        <p:spPr>
          <a:xfrm>
            <a:off x="1" y="0"/>
            <a:ext cx="833718" cy="63531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Arrow: Pentagon 7">
            <a:extLst>
              <a:ext uri="{FF2B5EF4-FFF2-40B4-BE49-F238E27FC236}">
                <a16:creationId xmlns:a16="http://schemas.microsoft.com/office/drawing/2014/main" id="{408173DC-23C9-4F1C-ACBE-159193B518D5}"/>
              </a:ext>
            </a:extLst>
          </p:cNvPr>
          <p:cNvSpPr/>
          <p:nvPr/>
        </p:nvSpPr>
        <p:spPr>
          <a:xfrm>
            <a:off x="0" y="6353175"/>
            <a:ext cx="2070570" cy="504825"/>
          </a:xfrm>
          <a:prstGeom prst="homePlate">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Background</a:t>
            </a:r>
          </a:p>
        </p:txBody>
      </p:sp>
    </p:spTree>
    <p:extLst>
      <p:ext uri="{BB962C8B-B14F-4D97-AF65-F5344CB8AC3E}">
        <p14:creationId xmlns:p14="http://schemas.microsoft.com/office/powerpoint/2010/main" val="263126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9" grpId="0"/>
      <p:bldP spid="17" grpId="0"/>
      <p:bldP spid="21" grpId="0"/>
      <p:bldP spid="22" grpId="0"/>
      <p:bldP spid="23"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Chevron 9">
            <a:extLst>
              <a:ext uri="{FF2B5EF4-FFF2-40B4-BE49-F238E27FC236}">
                <a16:creationId xmlns:a16="http://schemas.microsoft.com/office/drawing/2014/main" id="{9F17D597-22EC-4FDA-926B-BF5D510B3E67}"/>
              </a:ext>
            </a:extLst>
          </p:cNvPr>
          <p:cNvSpPr/>
          <p:nvPr/>
        </p:nvSpPr>
        <p:spPr>
          <a:xfrm>
            <a:off x="1887348" y="6363271"/>
            <a:ext cx="2106706" cy="484632"/>
          </a:xfrm>
          <a:prstGeom prst="chevron">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Association Rule</a:t>
            </a:r>
          </a:p>
        </p:txBody>
      </p:sp>
      <p:sp>
        <p:nvSpPr>
          <p:cNvPr id="11" name="Arrow: Chevron 10">
            <a:extLst>
              <a:ext uri="{FF2B5EF4-FFF2-40B4-BE49-F238E27FC236}">
                <a16:creationId xmlns:a16="http://schemas.microsoft.com/office/drawing/2014/main" id="{AFC01292-8721-4F52-89B3-2CC57684958C}"/>
              </a:ext>
            </a:extLst>
          </p:cNvPr>
          <p:cNvSpPr/>
          <p:nvPr/>
        </p:nvSpPr>
        <p:spPr>
          <a:xfrm>
            <a:off x="3823586" y="6369217"/>
            <a:ext cx="2178420"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2" name="Arrow: Chevron 11">
            <a:extLst>
              <a:ext uri="{FF2B5EF4-FFF2-40B4-BE49-F238E27FC236}">
                <a16:creationId xmlns:a16="http://schemas.microsoft.com/office/drawing/2014/main" id="{21FDA42E-1692-44B1-AB1C-0EFB4F3EB5C7}"/>
              </a:ext>
            </a:extLst>
          </p:cNvPr>
          <p:cNvSpPr/>
          <p:nvPr/>
        </p:nvSpPr>
        <p:spPr>
          <a:xfrm>
            <a:off x="5819700" y="6369217"/>
            <a:ext cx="2178699"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3" name="Arrow: Chevron 12">
            <a:extLst>
              <a:ext uri="{FF2B5EF4-FFF2-40B4-BE49-F238E27FC236}">
                <a16:creationId xmlns:a16="http://schemas.microsoft.com/office/drawing/2014/main" id="{1DC121B0-D17A-48C1-A5E6-C9F9260C21F6}"/>
              </a:ext>
            </a:extLst>
          </p:cNvPr>
          <p:cNvSpPr/>
          <p:nvPr/>
        </p:nvSpPr>
        <p:spPr>
          <a:xfrm>
            <a:off x="7835154" y="6369217"/>
            <a:ext cx="226834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4" name="Arrow: Chevron 13">
            <a:extLst>
              <a:ext uri="{FF2B5EF4-FFF2-40B4-BE49-F238E27FC236}">
                <a16:creationId xmlns:a16="http://schemas.microsoft.com/office/drawing/2014/main" id="{47F46F6C-B7A6-47C2-8B2D-02A30E1C8B05}"/>
              </a:ext>
            </a:extLst>
          </p:cNvPr>
          <p:cNvSpPr/>
          <p:nvPr/>
        </p:nvSpPr>
        <p:spPr>
          <a:xfrm>
            <a:off x="9932894" y="6369217"/>
            <a:ext cx="22591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5" name="TextBox 14">
            <a:extLst>
              <a:ext uri="{FF2B5EF4-FFF2-40B4-BE49-F238E27FC236}">
                <a16:creationId xmlns:a16="http://schemas.microsoft.com/office/drawing/2014/main" id="{E25AA556-20D4-4234-8711-5A345AA155DE}"/>
              </a:ext>
            </a:extLst>
          </p:cNvPr>
          <p:cNvSpPr txBox="1"/>
          <p:nvPr/>
        </p:nvSpPr>
        <p:spPr>
          <a:xfrm>
            <a:off x="1484659" y="-143435"/>
            <a:ext cx="2779928" cy="1015663"/>
          </a:xfrm>
          <a:prstGeom prst="rect">
            <a:avLst/>
          </a:prstGeom>
          <a:noFill/>
        </p:spPr>
        <p:txBody>
          <a:bodyPr wrap="none" rtlCol="0">
            <a:spAutoFit/>
          </a:bodyPr>
          <a:lstStyle/>
          <a:p>
            <a:r>
              <a:rPr lang="en-CA" sz="3600" dirty="0">
                <a:solidFill>
                  <a:schemeClr val="accent6">
                    <a:lumMod val="75000"/>
                  </a:schemeClr>
                </a:solidFill>
                <a:latin typeface="Agency FB" panose="020B0503020202020204" pitchFamily="34" charset="0"/>
                <a:ea typeface="+mj-ea"/>
                <a:cs typeface="+mj-cs"/>
              </a:rPr>
              <a:t>Association Rule </a:t>
            </a:r>
            <a:r>
              <a:rPr lang="en-CA" sz="6000" dirty="0">
                <a:solidFill>
                  <a:schemeClr val="accent6">
                    <a:lumMod val="75000"/>
                  </a:schemeClr>
                </a:solidFill>
                <a:latin typeface="Agency FB" panose="020B0503020202020204" pitchFamily="34" charset="0"/>
                <a:ea typeface="+mj-ea"/>
                <a:cs typeface="+mj-cs"/>
              </a:rPr>
              <a:t>:</a:t>
            </a:r>
          </a:p>
        </p:txBody>
      </p:sp>
      <p:sp>
        <p:nvSpPr>
          <p:cNvPr id="18" name="TextBox 17">
            <a:extLst>
              <a:ext uri="{FF2B5EF4-FFF2-40B4-BE49-F238E27FC236}">
                <a16:creationId xmlns:a16="http://schemas.microsoft.com/office/drawing/2014/main" id="{13111F79-891F-42CB-BAC8-113D15569F6B}"/>
              </a:ext>
            </a:extLst>
          </p:cNvPr>
          <p:cNvSpPr txBox="1"/>
          <p:nvPr/>
        </p:nvSpPr>
        <p:spPr>
          <a:xfrm>
            <a:off x="1266825" y="991878"/>
            <a:ext cx="6101564" cy="14296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CA" sz="2000" dirty="0"/>
              <a:t>For ‘n’ unique items 2</a:t>
            </a:r>
            <a:r>
              <a:rPr lang="en-CA" sz="2000" baseline="30000" dirty="0"/>
              <a:t>n</a:t>
            </a:r>
            <a:r>
              <a:rPr lang="en-CA" sz="2000" dirty="0"/>
              <a:t> -1 itemset can be obtained (Excluding the empty item set). </a:t>
            </a:r>
            <a:r>
              <a:rPr lang="en-CA" sz="2000" b="1" dirty="0"/>
              <a:t>Analyzing all sets is computationally expensive</a:t>
            </a:r>
          </a:p>
        </p:txBody>
      </p:sp>
      <p:pic>
        <p:nvPicPr>
          <p:cNvPr id="7" name="Picture 6">
            <a:extLst>
              <a:ext uri="{FF2B5EF4-FFF2-40B4-BE49-F238E27FC236}">
                <a16:creationId xmlns:a16="http://schemas.microsoft.com/office/drawing/2014/main" id="{BE93BC9C-BDE4-3846-8F3A-0A4D372FE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8389" y="175872"/>
            <a:ext cx="4752926" cy="3734442"/>
          </a:xfrm>
          <a:prstGeom prst="rect">
            <a:avLst/>
          </a:prstGeom>
        </p:spPr>
      </p:pic>
      <p:sp>
        <p:nvSpPr>
          <p:cNvPr id="16" name="TextBox 15">
            <a:extLst>
              <a:ext uri="{FF2B5EF4-FFF2-40B4-BE49-F238E27FC236}">
                <a16:creationId xmlns:a16="http://schemas.microsoft.com/office/drawing/2014/main" id="{D48F14E4-CEE7-5247-9603-17D71FE441C1}"/>
              </a:ext>
            </a:extLst>
          </p:cNvPr>
          <p:cNvSpPr txBox="1"/>
          <p:nvPr/>
        </p:nvSpPr>
        <p:spPr>
          <a:xfrm>
            <a:off x="1484659" y="4613707"/>
            <a:ext cx="9434955" cy="830997"/>
          </a:xfrm>
          <a:prstGeom prst="rect">
            <a:avLst/>
          </a:prstGeom>
          <a:noFill/>
        </p:spPr>
        <p:txBody>
          <a:bodyPr wrap="none" rtlCol="0">
            <a:spAutoFit/>
          </a:bodyPr>
          <a:lstStyle/>
          <a:p>
            <a:r>
              <a:rPr lang="en-US" sz="2400" dirty="0"/>
              <a:t>Rule generation: Grouping itemset with if-then condition with </a:t>
            </a:r>
          </a:p>
          <a:p>
            <a:r>
              <a:rPr lang="en-US" sz="2400" dirty="0"/>
              <a:t>		    (</a:t>
            </a:r>
            <a:r>
              <a:rPr lang="en-US" sz="2400" b="1" i="1" dirty="0"/>
              <a:t>support &gt; min support) </a:t>
            </a:r>
            <a:r>
              <a:rPr lang="en-US" sz="2400" dirty="0"/>
              <a:t>&amp; (</a:t>
            </a:r>
            <a:r>
              <a:rPr lang="en-US" sz="2400" b="1" i="1" dirty="0"/>
              <a:t>confidence &gt; min confidence)</a:t>
            </a:r>
          </a:p>
        </p:txBody>
      </p:sp>
      <p:sp>
        <p:nvSpPr>
          <p:cNvPr id="19" name="Rectangle 18">
            <a:extLst>
              <a:ext uri="{FF2B5EF4-FFF2-40B4-BE49-F238E27FC236}">
                <a16:creationId xmlns:a16="http://schemas.microsoft.com/office/drawing/2014/main" id="{D4ABF229-3FB7-104C-AD86-D94E992E6CFE}"/>
              </a:ext>
            </a:extLst>
          </p:cNvPr>
          <p:cNvSpPr/>
          <p:nvPr/>
        </p:nvSpPr>
        <p:spPr>
          <a:xfrm>
            <a:off x="1" y="0"/>
            <a:ext cx="833718" cy="63531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Arrow: Pentagon 7">
            <a:extLst>
              <a:ext uri="{FF2B5EF4-FFF2-40B4-BE49-F238E27FC236}">
                <a16:creationId xmlns:a16="http://schemas.microsoft.com/office/drawing/2014/main" id="{408173DC-23C9-4F1C-ACBE-159193B518D5}"/>
              </a:ext>
            </a:extLst>
          </p:cNvPr>
          <p:cNvSpPr/>
          <p:nvPr/>
        </p:nvSpPr>
        <p:spPr>
          <a:xfrm>
            <a:off x="0" y="6353175"/>
            <a:ext cx="2070570" cy="504825"/>
          </a:xfrm>
          <a:prstGeom prst="homePlate">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Background</a:t>
            </a:r>
          </a:p>
        </p:txBody>
      </p:sp>
      <p:sp>
        <p:nvSpPr>
          <p:cNvPr id="20" name="TextBox 19">
            <a:extLst>
              <a:ext uri="{FF2B5EF4-FFF2-40B4-BE49-F238E27FC236}">
                <a16:creationId xmlns:a16="http://schemas.microsoft.com/office/drawing/2014/main" id="{549D2B25-51A6-874E-AAB9-421BD7A88899}"/>
              </a:ext>
            </a:extLst>
          </p:cNvPr>
          <p:cNvSpPr txBox="1"/>
          <p:nvPr/>
        </p:nvSpPr>
        <p:spPr>
          <a:xfrm>
            <a:off x="1266825" y="2507685"/>
            <a:ext cx="5450624" cy="175432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CA" sz="2000" dirty="0"/>
              <a:t>Hence, we set required (minimum) support and confidence threshold and perform model on those item sets only </a:t>
            </a:r>
          </a:p>
          <a:p>
            <a:pPr algn="just"/>
            <a:endParaRPr lang="en-US" dirty="0"/>
          </a:p>
        </p:txBody>
      </p:sp>
    </p:spTree>
    <p:extLst>
      <p:ext uri="{BB962C8B-B14F-4D97-AF65-F5344CB8AC3E}">
        <p14:creationId xmlns:p14="http://schemas.microsoft.com/office/powerpoint/2010/main" val="8456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Arrow: Chevron 9">
            <a:extLst>
              <a:ext uri="{FF2B5EF4-FFF2-40B4-BE49-F238E27FC236}">
                <a16:creationId xmlns:a16="http://schemas.microsoft.com/office/drawing/2014/main" id="{9F17D597-22EC-4FDA-926B-BF5D510B3E67}"/>
              </a:ext>
            </a:extLst>
          </p:cNvPr>
          <p:cNvSpPr/>
          <p:nvPr/>
        </p:nvSpPr>
        <p:spPr>
          <a:xfrm>
            <a:off x="1887348" y="6363271"/>
            <a:ext cx="2106706" cy="484632"/>
          </a:xfrm>
          <a:prstGeom prst="chevron">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Association Rule</a:t>
            </a:r>
          </a:p>
        </p:txBody>
      </p:sp>
      <p:sp>
        <p:nvSpPr>
          <p:cNvPr id="11" name="Arrow: Chevron 10">
            <a:extLst>
              <a:ext uri="{FF2B5EF4-FFF2-40B4-BE49-F238E27FC236}">
                <a16:creationId xmlns:a16="http://schemas.microsoft.com/office/drawing/2014/main" id="{AFC01292-8721-4F52-89B3-2CC57684958C}"/>
              </a:ext>
            </a:extLst>
          </p:cNvPr>
          <p:cNvSpPr/>
          <p:nvPr/>
        </p:nvSpPr>
        <p:spPr>
          <a:xfrm>
            <a:off x="3823586" y="6369217"/>
            <a:ext cx="2178420"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2" name="Arrow: Chevron 11">
            <a:extLst>
              <a:ext uri="{FF2B5EF4-FFF2-40B4-BE49-F238E27FC236}">
                <a16:creationId xmlns:a16="http://schemas.microsoft.com/office/drawing/2014/main" id="{21FDA42E-1692-44B1-AB1C-0EFB4F3EB5C7}"/>
              </a:ext>
            </a:extLst>
          </p:cNvPr>
          <p:cNvSpPr/>
          <p:nvPr/>
        </p:nvSpPr>
        <p:spPr>
          <a:xfrm>
            <a:off x="5819700" y="6369217"/>
            <a:ext cx="2178699"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3" name="Arrow: Chevron 12">
            <a:extLst>
              <a:ext uri="{FF2B5EF4-FFF2-40B4-BE49-F238E27FC236}">
                <a16:creationId xmlns:a16="http://schemas.microsoft.com/office/drawing/2014/main" id="{1DC121B0-D17A-48C1-A5E6-C9F9260C21F6}"/>
              </a:ext>
            </a:extLst>
          </p:cNvPr>
          <p:cNvSpPr/>
          <p:nvPr/>
        </p:nvSpPr>
        <p:spPr>
          <a:xfrm>
            <a:off x="7835154" y="6369217"/>
            <a:ext cx="226834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4" name="Arrow: Chevron 13">
            <a:extLst>
              <a:ext uri="{FF2B5EF4-FFF2-40B4-BE49-F238E27FC236}">
                <a16:creationId xmlns:a16="http://schemas.microsoft.com/office/drawing/2014/main" id="{47F46F6C-B7A6-47C2-8B2D-02A30E1C8B05}"/>
              </a:ext>
            </a:extLst>
          </p:cNvPr>
          <p:cNvSpPr/>
          <p:nvPr/>
        </p:nvSpPr>
        <p:spPr>
          <a:xfrm>
            <a:off x="9932894" y="6369217"/>
            <a:ext cx="22591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5" name="TextBox 14">
            <a:extLst>
              <a:ext uri="{FF2B5EF4-FFF2-40B4-BE49-F238E27FC236}">
                <a16:creationId xmlns:a16="http://schemas.microsoft.com/office/drawing/2014/main" id="{E25AA556-20D4-4234-8711-5A345AA155DE}"/>
              </a:ext>
            </a:extLst>
          </p:cNvPr>
          <p:cNvSpPr txBox="1"/>
          <p:nvPr/>
        </p:nvSpPr>
        <p:spPr>
          <a:xfrm>
            <a:off x="1484659" y="-143435"/>
            <a:ext cx="2779928" cy="1015663"/>
          </a:xfrm>
          <a:prstGeom prst="rect">
            <a:avLst/>
          </a:prstGeom>
          <a:noFill/>
        </p:spPr>
        <p:txBody>
          <a:bodyPr wrap="none" rtlCol="0">
            <a:spAutoFit/>
          </a:bodyPr>
          <a:lstStyle/>
          <a:p>
            <a:r>
              <a:rPr lang="en-CA" sz="3600" dirty="0">
                <a:solidFill>
                  <a:schemeClr val="accent6">
                    <a:lumMod val="75000"/>
                  </a:schemeClr>
                </a:solidFill>
                <a:latin typeface="Agency FB" panose="020B0503020202020204" pitchFamily="34" charset="0"/>
                <a:ea typeface="+mj-ea"/>
                <a:cs typeface="+mj-cs"/>
              </a:rPr>
              <a:t>Association Rule </a:t>
            </a:r>
            <a:r>
              <a:rPr lang="en-CA" sz="6000" dirty="0">
                <a:solidFill>
                  <a:schemeClr val="accent6">
                    <a:lumMod val="75000"/>
                  </a:schemeClr>
                </a:solidFill>
                <a:latin typeface="Agency FB" panose="020B0503020202020204" pitchFamily="34" charset="0"/>
                <a:ea typeface="+mj-ea"/>
                <a:cs typeface="+mj-cs"/>
              </a:rPr>
              <a:t>:</a:t>
            </a:r>
          </a:p>
        </p:txBody>
      </p:sp>
      <p:sp>
        <p:nvSpPr>
          <p:cNvPr id="2" name="TextBox 1">
            <a:extLst>
              <a:ext uri="{FF2B5EF4-FFF2-40B4-BE49-F238E27FC236}">
                <a16:creationId xmlns:a16="http://schemas.microsoft.com/office/drawing/2014/main" id="{D842CF4E-424A-EB47-AD5A-31ABC94837ED}"/>
              </a:ext>
            </a:extLst>
          </p:cNvPr>
          <p:cNvSpPr txBox="1"/>
          <p:nvPr/>
        </p:nvSpPr>
        <p:spPr>
          <a:xfrm>
            <a:off x="1484659" y="882324"/>
            <a:ext cx="5233612" cy="400110"/>
          </a:xfrm>
          <a:prstGeom prst="rect">
            <a:avLst/>
          </a:prstGeom>
          <a:noFill/>
        </p:spPr>
        <p:txBody>
          <a:bodyPr wrap="none" rtlCol="0">
            <a:spAutoFit/>
          </a:bodyPr>
          <a:lstStyle/>
          <a:p>
            <a:r>
              <a:rPr lang="en-US" sz="2000" dirty="0"/>
              <a:t>Some prominent rule generating Algorithms are:</a:t>
            </a:r>
          </a:p>
        </p:txBody>
      </p:sp>
      <p:sp>
        <p:nvSpPr>
          <p:cNvPr id="3" name="TextBox 2">
            <a:extLst>
              <a:ext uri="{FF2B5EF4-FFF2-40B4-BE49-F238E27FC236}">
                <a16:creationId xmlns:a16="http://schemas.microsoft.com/office/drawing/2014/main" id="{0CA8C2F9-7E24-2E47-8DDE-CAD38087363B}"/>
              </a:ext>
            </a:extLst>
          </p:cNvPr>
          <p:cNvSpPr txBox="1"/>
          <p:nvPr/>
        </p:nvSpPr>
        <p:spPr>
          <a:xfrm>
            <a:off x="1596135" y="1363674"/>
            <a:ext cx="7531823" cy="1631216"/>
          </a:xfrm>
          <a:prstGeom prst="rect">
            <a:avLst/>
          </a:prstGeom>
          <a:noFill/>
        </p:spPr>
        <p:txBody>
          <a:bodyPr wrap="square" rtlCol="0">
            <a:spAutoFit/>
          </a:bodyPr>
          <a:lstStyle/>
          <a:p>
            <a:pPr marL="342900" indent="-342900" algn="just">
              <a:buFont typeface="+mj-lt"/>
              <a:buAutoNum type="arabicPeriod"/>
            </a:pPr>
            <a:r>
              <a:rPr lang="en-CA" sz="2000" b="1" dirty="0"/>
              <a:t>Apriori algorithm</a:t>
            </a:r>
          </a:p>
          <a:p>
            <a:pPr algn="just"/>
            <a:r>
              <a:rPr lang="en-CA" sz="2000" dirty="0"/>
              <a:t>Uses a breadth-first search strategy to count the support of item sets and uses a candidate generation function which exploits the downward closure property of support.</a:t>
            </a:r>
          </a:p>
          <a:p>
            <a:pPr algn="just"/>
            <a:endParaRPr lang="en-US" sz="2000" dirty="0"/>
          </a:p>
        </p:txBody>
      </p:sp>
      <p:sp>
        <p:nvSpPr>
          <p:cNvPr id="24" name="TextBox 23">
            <a:extLst>
              <a:ext uri="{FF2B5EF4-FFF2-40B4-BE49-F238E27FC236}">
                <a16:creationId xmlns:a16="http://schemas.microsoft.com/office/drawing/2014/main" id="{506CDAAF-F3CD-4549-BA06-46F70C4A269D}"/>
              </a:ext>
            </a:extLst>
          </p:cNvPr>
          <p:cNvSpPr txBox="1"/>
          <p:nvPr/>
        </p:nvSpPr>
        <p:spPr>
          <a:xfrm>
            <a:off x="1596134" y="2828835"/>
            <a:ext cx="7644120" cy="1323439"/>
          </a:xfrm>
          <a:prstGeom prst="rect">
            <a:avLst/>
          </a:prstGeom>
          <a:noFill/>
        </p:spPr>
        <p:txBody>
          <a:bodyPr wrap="square" rtlCol="0">
            <a:spAutoFit/>
          </a:bodyPr>
          <a:lstStyle/>
          <a:p>
            <a:pPr marL="342900" indent="-342900" algn="just">
              <a:buFont typeface="+mj-lt"/>
              <a:buAutoNum type="arabicPeriod" startAt="2"/>
            </a:pPr>
            <a:r>
              <a:rPr lang="en-CA" sz="2000" b="1" dirty="0"/>
              <a:t>Eclat algorithm</a:t>
            </a:r>
          </a:p>
          <a:p>
            <a:pPr algn="just"/>
            <a:r>
              <a:rPr lang="en-CA" sz="2000" dirty="0"/>
              <a:t>Equivalence Class Transformation is a depth-first search algorithm based on set intersection. It is suitable for both sequential as well as parallel execution with locality-enhancing properties</a:t>
            </a:r>
          </a:p>
        </p:txBody>
      </p:sp>
      <p:sp>
        <p:nvSpPr>
          <p:cNvPr id="25" name="TextBox 24">
            <a:extLst>
              <a:ext uri="{FF2B5EF4-FFF2-40B4-BE49-F238E27FC236}">
                <a16:creationId xmlns:a16="http://schemas.microsoft.com/office/drawing/2014/main" id="{4DF6F165-4562-414A-8A08-7B9AD4BAF02E}"/>
              </a:ext>
            </a:extLst>
          </p:cNvPr>
          <p:cNvSpPr txBox="1"/>
          <p:nvPr/>
        </p:nvSpPr>
        <p:spPr>
          <a:xfrm>
            <a:off x="1596134" y="4381086"/>
            <a:ext cx="7644120" cy="1631216"/>
          </a:xfrm>
          <a:prstGeom prst="rect">
            <a:avLst/>
          </a:prstGeom>
          <a:noFill/>
        </p:spPr>
        <p:txBody>
          <a:bodyPr wrap="square" rtlCol="0">
            <a:spAutoFit/>
          </a:bodyPr>
          <a:lstStyle/>
          <a:p>
            <a:pPr marL="342900" indent="-342900" algn="just">
              <a:buFont typeface="+mj-lt"/>
              <a:buAutoNum type="arabicPeriod" startAt="3"/>
            </a:pPr>
            <a:r>
              <a:rPr lang="en-CA" sz="2000" b="1" dirty="0"/>
              <a:t>Context Based Association Rule Mining Algorithm</a:t>
            </a:r>
          </a:p>
          <a:p>
            <a:pPr algn="just"/>
            <a:r>
              <a:rPr lang="en-CA" sz="2000" dirty="0"/>
              <a:t>CBPNARM is an algorithm, to mine association rules on the basis of context. It uses context variable on the basis of which the support of an itemset is changed on the basis of which the rules are finally populated to the rule set.</a:t>
            </a:r>
          </a:p>
        </p:txBody>
      </p:sp>
      <p:pic>
        <p:nvPicPr>
          <p:cNvPr id="5" name="Picture 4">
            <a:extLst>
              <a:ext uri="{FF2B5EF4-FFF2-40B4-BE49-F238E27FC236}">
                <a16:creationId xmlns:a16="http://schemas.microsoft.com/office/drawing/2014/main" id="{329C5697-EC79-B546-A685-4A3A710E8B97}"/>
              </a:ext>
            </a:extLst>
          </p:cNvPr>
          <p:cNvPicPr>
            <a:picLocks noChangeAspect="1"/>
          </p:cNvPicPr>
          <p:nvPr/>
        </p:nvPicPr>
        <p:blipFill>
          <a:blip r:embed="rId2"/>
          <a:stretch>
            <a:fillRect/>
          </a:stretch>
        </p:blipFill>
        <p:spPr>
          <a:xfrm>
            <a:off x="9240254" y="2570722"/>
            <a:ext cx="3064042" cy="1964129"/>
          </a:xfrm>
          <a:prstGeom prst="rect">
            <a:avLst/>
          </a:prstGeom>
        </p:spPr>
      </p:pic>
      <p:pic>
        <p:nvPicPr>
          <p:cNvPr id="6" name="Picture 5">
            <a:extLst>
              <a:ext uri="{FF2B5EF4-FFF2-40B4-BE49-F238E27FC236}">
                <a16:creationId xmlns:a16="http://schemas.microsoft.com/office/drawing/2014/main" id="{DAA7F5DE-3A29-E246-9CD9-2C9B63EAC8A2}"/>
              </a:ext>
            </a:extLst>
          </p:cNvPr>
          <p:cNvPicPr>
            <a:picLocks noChangeAspect="1"/>
          </p:cNvPicPr>
          <p:nvPr/>
        </p:nvPicPr>
        <p:blipFill>
          <a:blip r:embed="rId3"/>
          <a:stretch>
            <a:fillRect/>
          </a:stretch>
        </p:blipFill>
        <p:spPr>
          <a:xfrm>
            <a:off x="9240254" y="190972"/>
            <a:ext cx="2815174" cy="1804598"/>
          </a:xfrm>
          <a:prstGeom prst="rect">
            <a:avLst/>
          </a:prstGeom>
        </p:spPr>
      </p:pic>
      <p:sp>
        <p:nvSpPr>
          <p:cNvPr id="26" name="Rectangle 25">
            <a:extLst>
              <a:ext uri="{FF2B5EF4-FFF2-40B4-BE49-F238E27FC236}">
                <a16:creationId xmlns:a16="http://schemas.microsoft.com/office/drawing/2014/main" id="{BF3A6137-BC41-1D46-ACB5-CED59F8FAF83}"/>
              </a:ext>
            </a:extLst>
          </p:cNvPr>
          <p:cNvSpPr/>
          <p:nvPr/>
        </p:nvSpPr>
        <p:spPr>
          <a:xfrm>
            <a:off x="1" y="0"/>
            <a:ext cx="833718" cy="63531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Arrow: Pentagon 7">
            <a:extLst>
              <a:ext uri="{FF2B5EF4-FFF2-40B4-BE49-F238E27FC236}">
                <a16:creationId xmlns:a16="http://schemas.microsoft.com/office/drawing/2014/main" id="{408173DC-23C9-4F1C-ACBE-159193B518D5}"/>
              </a:ext>
            </a:extLst>
          </p:cNvPr>
          <p:cNvSpPr/>
          <p:nvPr/>
        </p:nvSpPr>
        <p:spPr>
          <a:xfrm>
            <a:off x="0" y="6353175"/>
            <a:ext cx="2070570" cy="504825"/>
          </a:xfrm>
          <a:prstGeom prst="homePlate">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Background</a:t>
            </a:r>
          </a:p>
        </p:txBody>
      </p:sp>
    </p:spTree>
    <p:extLst>
      <p:ext uri="{BB962C8B-B14F-4D97-AF65-F5344CB8AC3E}">
        <p14:creationId xmlns:p14="http://schemas.microsoft.com/office/powerpoint/2010/main" val="49364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Chevron 9">
            <a:extLst>
              <a:ext uri="{FF2B5EF4-FFF2-40B4-BE49-F238E27FC236}">
                <a16:creationId xmlns:a16="http://schemas.microsoft.com/office/drawing/2014/main" id="{9F17D597-22EC-4FDA-926B-BF5D510B3E67}"/>
              </a:ext>
            </a:extLst>
          </p:cNvPr>
          <p:cNvSpPr/>
          <p:nvPr/>
        </p:nvSpPr>
        <p:spPr>
          <a:xfrm>
            <a:off x="1887348" y="6363271"/>
            <a:ext cx="21067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Association Rule</a:t>
            </a:r>
          </a:p>
        </p:txBody>
      </p:sp>
      <p:sp>
        <p:nvSpPr>
          <p:cNvPr id="11" name="Arrow: Chevron 10">
            <a:extLst>
              <a:ext uri="{FF2B5EF4-FFF2-40B4-BE49-F238E27FC236}">
                <a16:creationId xmlns:a16="http://schemas.microsoft.com/office/drawing/2014/main" id="{AFC01292-8721-4F52-89B3-2CC57684958C}"/>
              </a:ext>
            </a:extLst>
          </p:cNvPr>
          <p:cNvSpPr/>
          <p:nvPr/>
        </p:nvSpPr>
        <p:spPr>
          <a:xfrm>
            <a:off x="3823586" y="6369217"/>
            <a:ext cx="2178420" cy="484632"/>
          </a:xfrm>
          <a:prstGeom prst="chevron">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Apriori Algorithm</a:t>
            </a:r>
          </a:p>
        </p:txBody>
      </p:sp>
      <p:sp>
        <p:nvSpPr>
          <p:cNvPr id="12" name="Arrow: Chevron 11">
            <a:extLst>
              <a:ext uri="{FF2B5EF4-FFF2-40B4-BE49-F238E27FC236}">
                <a16:creationId xmlns:a16="http://schemas.microsoft.com/office/drawing/2014/main" id="{21FDA42E-1692-44B1-AB1C-0EFB4F3EB5C7}"/>
              </a:ext>
            </a:extLst>
          </p:cNvPr>
          <p:cNvSpPr/>
          <p:nvPr/>
        </p:nvSpPr>
        <p:spPr>
          <a:xfrm>
            <a:off x="5819700" y="6369217"/>
            <a:ext cx="2178699"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3" name="Arrow: Chevron 12">
            <a:extLst>
              <a:ext uri="{FF2B5EF4-FFF2-40B4-BE49-F238E27FC236}">
                <a16:creationId xmlns:a16="http://schemas.microsoft.com/office/drawing/2014/main" id="{1DC121B0-D17A-48C1-A5E6-C9F9260C21F6}"/>
              </a:ext>
            </a:extLst>
          </p:cNvPr>
          <p:cNvSpPr/>
          <p:nvPr/>
        </p:nvSpPr>
        <p:spPr>
          <a:xfrm>
            <a:off x="7835154" y="6369217"/>
            <a:ext cx="226834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4" name="Arrow: Chevron 13">
            <a:extLst>
              <a:ext uri="{FF2B5EF4-FFF2-40B4-BE49-F238E27FC236}">
                <a16:creationId xmlns:a16="http://schemas.microsoft.com/office/drawing/2014/main" id="{47F46F6C-B7A6-47C2-8B2D-02A30E1C8B05}"/>
              </a:ext>
            </a:extLst>
          </p:cNvPr>
          <p:cNvSpPr/>
          <p:nvPr/>
        </p:nvSpPr>
        <p:spPr>
          <a:xfrm>
            <a:off x="9932894" y="6369217"/>
            <a:ext cx="22591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5" name="TextBox 14">
            <a:extLst>
              <a:ext uri="{FF2B5EF4-FFF2-40B4-BE49-F238E27FC236}">
                <a16:creationId xmlns:a16="http://schemas.microsoft.com/office/drawing/2014/main" id="{E25AA556-20D4-4234-8711-5A345AA155DE}"/>
              </a:ext>
            </a:extLst>
          </p:cNvPr>
          <p:cNvSpPr txBox="1"/>
          <p:nvPr/>
        </p:nvSpPr>
        <p:spPr>
          <a:xfrm>
            <a:off x="1484659" y="-143435"/>
            <a:ext cx="2815194" cy="1015663"/>
          </a:xfrm>
          <a:prstGeom prst="rect">
            <a:avLst/>
          </a:prstGeom>
          <a:noFill/>
        </p:spPr>
        <p:txBody>
          <a:bodyPr wrap="none" rtlCol="0">
            <a:spAutoFit/>
          </a:bodyPr>
          <a:lstStyle/>
          <a:p>
            <a:r>
              <a:rPr lang="en-CA" sz="3600" dirty="0">
                <a:solidFill>
                  <a:schemeClr val="accent6">
                    <a:lumMod val="75000"/>
                  </a:schemeClr>
                </a:solidFill>
                <a:latin typeface="Agency FB" panose="020B0503020202020204" pitchFamily="34" charset="0"/>
                <a:ea typeface="+mj-ea"/>
                <a:cs typeface="+mj-cs"/>
              </a:rPr>
              <a:t>Apriori Algorithm</a:t>
            </a:r>
            <a:r>
              <a:rPr lang="en-CA" sz="6000" dirty="0">
                <a:solidFill>
                  <a:schemeClr val="accent6">
                    <a:lumMod val="75000"/>
                  </a:schemeClr>
                </a:solidFill>
                <a:latin typeface="Agency FB" panose="020B0503020202020204" pitchFamily="34" charset="0"/>
                <a:ea typeface="+mj-ea"/>
                <a:cs typeface="+mj-cs"/>
              </a:rPr>
              <a:t>:</a:t>
            </a:r>
          </a:p>
        </p:txBody>
      </p:sp>
      <p:sp>
        <p:nvSpPr>
          <p:cNvPr id="30" name="Rectangle 29">
            <a:extLst>
              <a:ext uri="{FF2B5EF4-FFF2-40B4-BE49-F238E27FC236}">
                <a16:creationId xmlns:a16="http://schemas.microsoft.com/office/drawing/2014/main" id="{ABE93B60-61C3-DA4A-ABB9-2A7805652F8A}"/>
              </a:ext>
            </a:extLst>
          </p:cNvPr>
          <p:cNvSpPr/>
          <p:nvPr/>
        </p:nvSpPr>
        <p:spPr>
          <a:xfrm>
            <a:off x="1" y="0"/>
            <a:ext cx="833718" cy="63531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Arrow: Pentagon 7">
            <a:extLst>
              <a:ext uri="{FF2B5EF4-FFF2-40B4-BE49-F238E27FC236}">
                <a16:creationId xmlns:a16="http://schemas.microsoft.com/office/drawing/2014/main" id="{408173DC-23C9-4F1C-ACBE-159193B518D5}"/>
              </a:ext>
            </a:extLst>
          </p:cNvPr>
          <p:cNvSpPr/>
          <p:nvPr/>
        </p:nvSpPr>
        <p:spPr>
          <a:xfrm>
            <a:off x="0" y="6353175"/>
            <a:ext cx="2070570" cy="504825"/>
          </a:xfrm>
          <a:prstGeom prst="homePlate">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Background</a:t>
            </a:r>
          </a:p>
        </p:txBody>
      </p:sp>
      <p:pic>
        <p:nvPicPr>
          <p:cNvPr id="17" name="image9.jpeg">
            <a:extLst>
              <a:ext uri="{FF2B5EF4-FFF2-40B4-BE49-F238E27FC236}">
                <a16:creationId xmlns:a16="http://schemas.microsoft.com/office/drawing/2014/main" id="{5638435A-F1BF-452D-B11A-C24E4AFC8A94}"/>
              </a:ext>
            </a:extLst>
          </p:cNvPr>
          <p:cNvPicPr>
            <a:picLocks noChangeAspect="1"/>
          </p:cNvPicPr>
          <p:nvPr/>
        </p:nvPicPr>
        <p:blipFill>
          <a:blip r:embed="rId2"/>
          <a:stretch>
            <a:fillRect/>
          </a:stretch>
        </p:blipFill>
        <p:spPr>
          <a:xfrm>
            <a:off x="955524" y="770906"/>
            <a:ext cx="5046482" cy="3473826"/>
          </a:xfrm>
          <a:prstGeom prst="rect">
            <a:avLst/>
          </a:prstGeom>
          <a:ln w="12700">
            <a:miter lim="400000"/>
          </a:ln>
        </p:spPr>
      </p:pic>
      <p:sp>
        <p:nvSpPr>
          <p:cNvPr id="3" name="Rectangle 2">
            <a:extLst>
              <a:ext uri="{FF2B5EF4-FFF2-40B4-BE49-F238E27FC236}">
                <a16:creationId xmlns:a16="http://schemas.microsoft.com/office/drawing/2014/main" id="{DCA5B88B-3953-4174-B386-B35FCB39E9F5}"/>
              </a:ext>
            </a:extLst>
          </p:cNvPr>
          <p:cNvSpPr/>
          <p:nvPr/>
        </p:nvSpPr>
        <p:spPr>
          <a:xfrm>
            <a:off x="1035285" y="4164840"/>
            <a:ext cx="5355120" cy="464871"/>
          </a:xfrm>
          <a:prstGeom prst="rect">
            <a:avLst/>
          </a:prstGeom>
        </p:spPr>
        <p:txBody>
          <a:bodyPr wrap="none">
            <a:spAutoFit/>
          </a:bodyPr>
          <a:lstStyle/>
          <a:p>
            <a:pPr marL="285750" indent="-285750">
              <a:lnSpc>
                <a:spcPct val="150000"/>
              </a:lnSpc>
              <a:buFont typeface="Arial" panose="020B0604020202020204" pitchFamily="34" charset="0"/>
              <a:buChar char="•"/>
            </a:pPr>
            <a:r>
              <a:rPr lang="en-CA" dirty="0"/>
              <a:t>Any </a:t>
            </a:r>
            <a:r>
              <a:rPr lang="en-CA" b="1" dirty="0"/>
              <a:t>subset of a frequent itemset </a:t>
            </a:r>
            <a:r>
              <a:rPr lang="en-CA" dirty="0"/>
              <a:t>must be </a:t>
            </a:r>
            <a:r>
              <a:rPr lang="en-CA" b="1" dirty="0"/>
              <a:t>frequent</a:t>
            </a:r>
            <a:r>
              <a:rPr lang="en-CA" dirty="0"/>
              <a:t> </a:t>
            </a:r>
          </a:p>
        </p:txBody>
      </p:sp>
      <p:pic>
        <p:nvPicPr>
          <p:cNvPr id="18" name="image10.jpeg">
            <a:extLst>
              <a:ext uri="{FF2B5EF4-FFF2-40B4-BE49-F238E27FC236}">
                <a16:creationId xmlns:a16="http://schemas.microsoft.com/office/drawing/2014/main" id="{9295D39F-AA65-4500-B65C-E8072F6C3E5B}"/>
              </a:ext>
            </a:extLst>
          </p:cNvPr>
          <p:cNvPicPr>
            <a:picLocks noChangeAspect="1"/>
          </p:cNvPicPr>
          <p:nvPr/>
        </p:nvPicPr>
        <p:blipFill>
          <a:blip r:embed="rId3"/>
          <a:stretch>
            <a:fillRect/>
          </a:stretch>
        </p:blipFill>
        <p:spPr>
          <a:xfrm>
            <a:off x="6591971" y="526629"/>
            <a:ext cx="5047069" cy="3728199"/>
          </a:xfrm>
          <a:prstGeom prst="rect">
            <a:avLst/>
          </a:prstGeom>
          <a:ln w="12700">
            <a:miter lim="400000"/>
          </a:ln>
        </p:spPr>
      </p:pic>
      <p:sp>
        <p:nvSpPr>
          <p:cNvPr id="4" name="Rectangle 3">
            <a:extLst>
              <a:ext uri="{FF2B5EF4-FFF2-40B4-BE49-F238E27FC236}">
                <a16:creationId xmlns:a16="http://schemas.microsoft.com/office/drawing/2014/main" id="{CED839FD-ED91-4E00-A1C9-EA991C48546E}"/>
              </a:ext>
            </a:extLst>
          </p:cNvPr>
          <p:cNvSpPr/>
          <p:nvPr/>
        </p:nvSpPr>
        <p:spPr>
          <a:xfrm>
            <a:off x="6482809" y="4261783"/>
            <a:ext cx="6096000" cy="369332"/>
          </a:xfrm>
          <a:prstGeom prst="rect">
            <a:avLst/>
          </a:prstGeom>
        </p:spPr>
        <p:txBody>
          <a:bodyPr>
            <a:spAutoFit/>
          </a:bodyPr>
          <a:lstStyle/>
          <a:p>
            <a:pPr marL="285750" indent="-285750">
              <a:buFont typeface="Arial" panose="020B0604020202020204" pitchFamily="34" charset="0"/>
              <a:buChar char="•"/>
            </a:pPr>
            <a:r>
              <a:rPr lang="en-CA" b="1" dirty="0"/>
              <a:t>Supersets of infrequent itemset must also be infrequent </a:t>
            </a:r>
          </a:p>
        </p:txBody>
      </p:sp>
      <p:sp>
        <p:nvSpPr>
          <p:cNvPr id="19" name="Rectangle 18">
            <a:extLst>
              <a:ext uri="{FF2B5EF4-FFF2-40B4-BE49-F238E27FC236}">
                <a16:creationId xmlns:a16="http://schemas.microsoft.com/office/drawing/2014/main" id="{EB93CB8E-25FE-4E16-A80F-39BDB4988FCC}"/>
              </a:ext>
            </a:extLst>
          </p:cNvPr>
          <p:cNvSpPr/>
          <p:nvPr/>
        </p:nvSpPr>
        <p:spPr>
          <a:xfrm>
            <a:off x="2791425" y="5244170"/>
            <a:ext cx="7055500" cy="923330"/>
          </a:xfrm>
          <a:prstGeom prst="rect">
            <a:avLst/>
          </a:prstGeom>
        </p:spPr>
        <p:txBody>
          <a:bodyPr wrap="square">
            <a:spAutoFit/>
          </a:bodyPr>
          <a:lstStyle/>
          <a:p>
            <a:r>
              <a:rPr lang="en-CA" dirty="0">
                <a:latin typeface="Calibri" panose="020F0502020204030204" pitchFamily="34" charset="0"/>
              </a:rPr>
              <a:t>A transaction containing </a:t>
            </a:r>
            <a:r>
              <a:rPr lang="en-CA" dirty="0">
                <a:solidFill>
                  <a:srgbClr val="009900"/>
                </a:solidFill>
                <a:latin typeface="Calibri" panose="020F0502020204030204" pitchFamily="34" charset="0"/>
              </a:rPr>
              <a:t>{eggs, milk, bread} </a:t>
            </a:r>
            <a:r>
              <a:rPr lang="en-CA" dirty="0">
                <a:latin typeface="Calibri" panose="020F0502020204030204" pitchFamily="34" charset="0"/>
              </a:rPr>
              <a:t>also contains </a:t>
            </a:r>
            <a:r>
              <a:rPr lang="en-CA" dirty="0">
                <a:solidFill>
                  <a:srgbClr val="009900"/>
                </a:solidFill>
                <a:latin typeface="Calibri" panose="020F0502020204030204" pitchFamily="34" charset="0"/>
              </a:rPr>
              <a:t>{bread, milk} </a:t>
            </a:r>
          </a:p>
          <a:p>
            <a:endParaRPr lang="en-CA" dirty="0"/>
          </a:p>
          <a:p>
            <a:r>
              <a:rPr lang="en-CA" dirty="0">
                <a:latin typeface="Calibri" panose="020F0502020204030204" pitchFamily="34" charset="0"/>
              </a:rPr>
              <a:t>If </a:t>
            </a:r>
            <a:r>
              <a:rPr lang="en-CA" dirty="0">
                <a:solidFill>
                  <a:srgbClr val="009900"/>
                </a:solidFill>
                <a:latin typeface="Calibri" panose="020F0502020204030204" pitchFamily="34" charset="0"/>
              </a:rPr>
              <a:t>{Eggs, Milk, Bread} </a:t>
            </a:r>
            <a:r>
              <a:rPr lang="en-CA" dirty="0">
                <a:latin typeface="Calibri" panose="020F0502020204030204" pitchFamily="34" charset="0"/>
              </a:rPr>
              <a:t>is frequent   </a:t>
            </a:r>
            <a:r>
              <a:rPr lang="en-CA" dirty="0">
                <a:latin typeface="Wingdings" pitchFamily="2" charset="2"/>
              </a:rPr>
              <a:t> </a:t>
            </a:r>
            <a:r>
              <a:rPr lang="en-CA" dirty="0">
                <a:solidFill>
                  <a:srgbClr val="009900"/>
                </a:solidFill>
                <a:latin typeface="Calibri" panose="020F0502020204030204" pitchFamily="34" charset="0"/>
              </a:rPr>
              <a:t>{Egg, Milk} </a:t>
            </a:r>
            <a:r>
              <a:rPr lang="en-CA" dirty="0">
                <a:latin typeface="Calibri" panose="020F0502020204030204" pitchFamily="34" charset="0"/>
              </a:rPr>
              <a:t>must also be frequent </a:t>
            </a:r>
            <a:endParaRPr lang="en-CA" dirty="0"/>
          </a:p>
        </p:txBody>
      </p:sp>
    </p:spTree>
    <p:extLst>
      <p:ext uri="{BB962C8B-B14F-4D97-AF65-F5344CB8AC3E}">
        <p14:creationId xmlns:p14="http://schemas.microsoft.com/office/powerpoint/2010/main" val="93551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Chevron 9">
            <a:extLst>
              <a:ext uri="{FF2B5EF4-FFF2-40B4-BE49-F238E27FC236}">
                <a16:creationId xmlns:a16="http://schemas.microsoft.com/office/drawing/2014/main" id="{9F17D597-22EC-4FDA-926B-BF5D510B3E67}"/>
              </a:ext>
            </a:extLst>
          </p:cNvPr>
          <p:cNvSpPr/>
          <p:nvPr/>
        </p:nvSpPr>
        <p:spPr>
          <a:xfrm>
            <a:off x="1887348" y="6363271"/>
            <a:ext cx="21067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Association Rule</a:t>
            </a:r>
          </a:p>
        </p:txBody>
      </p:sp>
      <p:sp>
        <p:nvSpPr>
          <p:cNvPr id="11" name="Arrow: Chevron 10">
            <a:extLst>
              <a:ext uri="{FF2B5EF4-FFF2-40B4-BE49-F238E27FC236}">
                <a16:creationId xmlns:a16="http://schemas.microsoft.com/office/drawing/2014/main" id="{AFC01292-8721-4F52-89B3-2CC57684958C}"/>
              </a:ext>
            </a:extLst>
          </p:cNvPr>
          <p:cNvSpPr/>
          <p:nvPr/>
        </p:nvSpPr>
        <p:spPr>
          <a:xfrm>
            <a:off x="3823586" y="6369217"/>
            <a:ext cx="2178420" cy="484632"/>
          </a:xfrm>
          <a:prstGeom prst="chevron">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1600" dirty="0">
                <a:solidFill>
                  <a:prstClr val="black"/>
                </a:solidFill>
              </a:rPr>
              <a:t>Apriori Algorithm</a:t>
            </a:r>
          </a:p>
        </p:txBody>
      </p:sp>
      <p:sp>
        <p:nvSpPr>
          <p:cNvPr id="12" name="Arrow: Chevron 11">
            <a:extLst>
              <a:ext uri="{FF2B5EF4-FFF2-40B4-BE49-F238E27FC236}">
                <a16:creationId xmlns:a16="http://schemas.microsoft.com/office/drawing/2014/main" id="{21FDA42E-1692-44B1-AB1C-0EFB4F3EB5C7}"/>
              </a:ext>
            </a:extLst>
          </p:cNvPr>
          <p:cNvSpPr/>
          <p:nvPr/>
        </p:nvSpPr>
        <p:spPr>
          <a:xfrm>
            <a:off x="5819700" y="6369217"/>
            <a:ext cx="2178699"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3" name="Arrow: Chevron 12">
            <a:extLst>
              <a:ext uri="{FF2B5EF4-FFF2-40B4-BE49-F238E27FC236}">
                <a16:creationId xmlns:a16="http://schemas.microsoft.com/office/drawing/2014/main" id="{1DC121B0-D17A-48C1-A5E6-C9F9260C21F6}"/>
              </a:ext>
            </a:extLst>
          </p:cNvPr>
          <p:cNvSpPr/>
          <p:nvPr/>
        </p:nvSpPr>
        <p:spPr>
          <a:xfrm>
            <a:off x="7835154" y="6369217"/>
            <a:ext cx="226834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4" name="Arrow: Chevron 13">
            <a:extLst>
              <a:ext uri="{FF2B5EF4-FFF2-40B4-BE49-F238E27FC236}">
                <a16:creationId xmlns:a16="http://schemas.microsoft.com/office/drawing/2014/main" id="{47F46F6C-B7A6-47C2-8B2D-02A30E1C8B05}"/>
              </a:ext>
            </a:extLst>
          </p:cNvPr>
          <p:cNvSpPr/>
          <p:nvPr/>
        </p:nvSpPr>
        <p:spPr>
          <a:xfrm>
            <a:off x="9932894" y="6369217"/>
            <a:ext cx="22591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3" name="TextBox 2">
            <a:extLst>
              <a:ext uri="{FF2B5EF4-FFF2-40B4-BE49-F238E27FC236}">
                <a16:creationId xmlns:a16="http://schemas.microsoft.com/office/drawing/2014/main" id="{0CA8C2F9-7E24-2E47-8DDE-CAD38087363B}"/>
              </a:ext>
            </a:extLst>
          </p:cNvPr>
          <p:cNvSpPr txBox="1"/>
          <p:nvPr/>
        </p:nvSpPr>
        <p:spPr>
          <a:xfrm>
            <a:off x="1484659" y="1003942"/>
            <a:ext cx="7531823" cy="147732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CA" sz="2000" dirty="0"/>
              <a:t>Breadth-first search strategy to count the support of item sets</a:t>
            </a:r>
          </a:p>
          <a:p>
            <a:pPr marL="342900" indent="-342900" algn="just">
              <a:buFont typeface="Wingdings" panose="05000000000000000000" pitchFamily="2" charset="2"/>
              <a:buChar char="§"/>
            </a:pPr>
            <a:r>
              <a:rPr lang="en-CA" sz="2000" dirty="0"/>
              <a:t> A candidate generation function exploits the downward closure property of support.</a:t>
            </a:r>
          </a:p>
          <a:p>
            <a:pPr algn="just"/>
            <a:endParaRPr lang="en-US" sz="2000" dirty="0"/>
          </a:p>
        </p:txBody>
      </p:sp>
      <p:pic>
        <p:nvPicPr>
          <p:cNvPr id="6" name="Picture 5">
            <a:extLst>
              <a:ext uri="{FF2B5EF4-FFF2-40B4-BE49-F238E27FC236}">
                <a16:creationId xmlns:a16="http://schemas.microsoft.com/office/drawing/2014/main" id="{DAA7F5DE-3A29-E246-9CD9-2C9B63EAC8A2}"/>
              </a:ext>
            </a:extLst>
          </p:cNvPr>
          <p:cNvPicPr>
            <a:picLocks noChangeAspect="1"/>
          </p:cNvPicPr>
          <p:nvPr/>
        </p:nvPicPr>
        <p:blipFill>
          <a:blip r:embed="rId2"/>
          <a:stretch>
            <a:fillRect/>
          </a:stretch>
        </p:blipFill>
        <p:spPr>
          <a:xfrm>
            <a:off x="9211973" y="872228"/>
            <a:ext cx="2815174" cy="1804598"/>
          </a:xfrm>
          <a:prstGeom prst="rect">
            <a:avLst/>
          </a:prstGeom>
        </p:spPr>
      </p:pic>
      <p:sp>
        <p:nvSpPr>
          <p:cNvPr id="26" name="Rectangle 25">
            <a:extLst>
              <a:ext uri="{FF2B5EF4-FFF2-40B4-BE49-F238E27FC236}">
                <a16:creationId xmlns:a16="http://schemas.microsoft.com/office/drawing/2014/main" id="{BF3A6137-BC41-1D46-ACB5-CED59F8FAF83}"/>
              </a:ext>
            </a:extLst>
          </p:cNvPr>
          <p:cNvSpPr/>
          <p:nvPr/>
        </p:nvSpPr>
        <p:spPr>
          <a:xfrm>
            <a:off x="1" y="0"/>
            <a:ext cx="833718" cy="63531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Arrow: Pentagon 7">
            <a:extLst>
              <a:ext uri="{FF2B5EF4-FFF2-40B4-BE49-F238E27FC236}">
                <a16:creationId xmlns:a16="http://schemas.microsoft.com/office/drawing/2014/main" id="{408173DC-23C9-4F1C-ACBE-159193B518D5}"/>
              </a:ext>
            </a:extLst>
          </p:cNvPr>
          <p:cNvSpPr/>
          <p:nvPr/>
        </p:nvSpPr>
        <p:spPr>
          <a:xfrm>
            <a:off x="0" y="6353175"/>
            <a:ext cx="2070570" cy="504825"/>
          </a:xfrm>
          <a:prstGeom prst="homePlate">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Background</a:t>
            </a:r>
          </a:p>
        </p:txBody>
      </p:sp>
      <p:sp>
        <p:nvSpPr>
          <p:cNvPr id="16" name="Rectangle 15">
            <a:extLst>
              <a:ext uri="{FF2B5EF4-FFF2-40B4-BE49-F238E27FC236}">
                <a16:creationId xmlns:a16="http://schemas.microsoft.com/office/drawing/2014/main" id="{4725E3BF-1205-45A2-B439-B43C07AD870C}"/>
              </a:ext>
            </a:extLst>
          </p:cNvPr>
          <p:cNvSpPr/>
          <p:nvPr/>
        </p:nvSpPr>
        <p:spPr>
          <a:xfrm>
            <a:off x="1484659" y="2639048"/>
            <a:ext cx="10348626" cy="2814617"/>
          </a:xfrm>
          <a:prstGeom prst="rect">
            <a:avLst/>
          </a:prstGeom>
        </p:spPr>
        <p:txBody>
          <a:bodyPr wrap="square">
            <a:spAutoFit/>
          </a:bodyPr>
          <a:lstStyle/>
          <a:p>
            <a:pPr marL="381000" indent="-381000">
              <a:lnSpc>
                <a:spcPct val="150000"/>
              </a:lnSpc>
            </a:pPr>
            <a:r>
              <a:rPr lang="en-US" altLang="en-US" sz="2000" dirty="0"/>
              <a:t>For </a:t>
            </a:r>
            <a:r>
              <a:rPr lang="en-US" altLang="en-US" sz="2000" i="1" dirty="0"/>
              <a:t>k</a:t>
            </a:r>
            <a:r>
              <a:rPr lang="en-US" altLang="en-US" sz="2000" dirty="0"/>
              <a:t> products</a:t>
            </a:r>
          </a:p>
          <a:p>
            <a:pPr marL="381000" indent="-381000">
              <a:lnSpc>
                <a:spcPct val="150000"/>
              </a:lnSpc>
              <a:buFont typeface="Wingdings 2" pitchFamily="2" charset="2"/>
              <a:buAutoNum type="arabicPeriod"/>
            </a:pPr>
            <a:r>
              <a:rPr lang="en-US" altLang="en-US" sz="2000" dirty="0"/>
              <a:t>User sets a </a:t>
            </a:r>
            <a:r>
              <a:rPr lang="en-US" altLang="en-US" sz="2000" b="1" dirty="0"/>
              <a:t>minimum support criterion</a:t>
            </a:r>
          </a:p>
          <a:p>
            <a:pPr marL="381000" indent="-381000">
              <a:lnSpc>
                <a:spcPct val="150000"/>
              </a:lnSpc>
              <a:buFont typeface="Wingdings 2" pitchFamily="2" charset="2"/>
              <a:buAutoNum type="arabicPeriod"/>
            </a:pPr>
            <a:r>
              <a:rPr lang="en-US" altLang="en-US" sz="2000" dirty="0"/>
              <a:t>Algorithm </a:t>
            </a:r>
            <a:r>
              <a:rPr lang="en-US" altLang="en-US" sz="2000" b="1" dirty="0"/>
              <a:t>generates a list of one-item sets </a:t>
            </a:r>
            <a:r>
              <a:rPr lang="en-US" altLang="en-US" sz="2000" dirty="0"/>
              <a:t>that meet the support criterion</a:t>
            </a:r>
          </a:p>
          <a:p>
            <a:pPr marL="381000" indent="-381000">
              <a:lnSpc>
                <a:spcPct val="150000"/>
              </a:lnSpc>
              <a:buFont typeface="Wingdings 2" pitchFamily="2" charset="2"/>
              <a:buAutoNum type="arabicPeriod"/>
            </a:pPr>
            <a:r>
              <a:rPr lang="en-US" altLang="en-US" sz="2000" dirty="0"/>
              <a:t>Use this list of one-item sets to </a:t>
            </a:r>
            <a:r>
              <a:rPr lang="en-US" altLang="en-US" sz="2000" b="1" dirty="0"/>
              <a:t>generate list of two-item sets </a:t>
            </a:r>
            <a:r>
              <a:rPr lang="en-US" altLang="en-US" sz="2000" dirty="0"/>
              <a:t>that meet the support criterion</a:t>
            </a:r>
          </a:p>
          <a:p>
            <a:pPr marL="381000" indent="-381000">
              <a:lnSpc>
                <a:spcPct val="150000"/>
              </a:lnSpc>
              <a:buFont typeface="Wingdings 2" pitchFamily="2" charset="2"/>
              <a:buAutoNum type="arabicPeriod"/>
            </a:pPr>
            <a:r>
              <a:rPr lang="en-US" altLang="en-US" sz="2000" dirty="0"/>
              <a:t>Use list of two-item sets to </a:t>
            </a:r>
            <a:r>
              <a:rPr lang="en-US" altLang="en-US" sz="2000" b="1" dirty="0"/>
              <a:t>generate list of three-item sets</a:t>
            </a:r>
          </a:p>
          <a:p>
            <a:pPr marL="381000" indent="-381000">
              <a:lnSpc>
                <a:spcPct val="150000"/>
              </a:lnSpc>
              <a:buFont typeface="Wingdings 2" pitchFamily="2" charset="2"/>
              <a:buAutoNum type="arabicPeriod"/>
            </a:pPr>
            <a:r>
              <a:rPr lang="en-US" altLang="en-US" sz="2000" dirty="0"/>
              <a:t>Continue up </a:t>
            </a:r>
            <a:r>
              <a:rPr lang="en-US" altLang="en-US" sz="2000" b="1" dirty="0"/>
              <a:t>through </a:t>
            </a:r>
            <a:r>
              <a:rPr lang="en-US" altLang="en-US" sz="2000" b="1" i="1" dirty="0"/>
              <a:t>k</a:t>
            </a:r>
            <a:r>
              <a:rPr lang="en-US" altLang="en-US" sz="2000" b="1" dirty="0"/>
              <a:t>-item sets</a:t>
            </a:r>
          </a:p>
        </p:txBody>
      </p:sp>
      <p:sp>
        <p:nvSpPr>
          <p:cNvPr id="18" name="TextBox 17">
            <a:extLst>
              <a:ext uri="{FF2B5EF4-FFF2-40B4-BE49-F238E27FC236}">
                <a16:creationId xmlns:a16="http://schemas.microsoft.com/office/drawing/2014/main" id="{7B7D08AF-0748-40A6-9C03-B01ABCF9E5BC}"/>
              </a:ext>
            </a:extLst>
          </p:cNvPr>
          <p:cNvSpPr txBox="1"/>
          <p:nvPr/>
        </p:nvSpPr>
        <p:spPr>
          <a:xfrm>
            <a:off x="1484659" y="-143435"/>
            <a:ext cx="2815194" cy="1015663"/>
          </a:xfrm>
          <a:prstGeom prst="rect">
            <a:avLst/>
          </a:prstGeom>
          <a:noFill/>
        </p:spPr>
        <p:txBody>
          <a:bodyPr wrap="none" rtlCol="0">
            <a:spAutoFit/>
          </a:bodyPr>
          <a:lstStyle/>
          <a:p>
            <a:r>
              <a:rPr lang="en-CA" sz="3600" dirty="0">
                <a:solidFill>
                  <a:schemeClr val="accent6">
                    <a:lumMod val="75000"/>
                  </a:schemeClr>
                </a:solidFill>
                <a:latin typeface="Agency FB" panose="020B0503020202020204" pitchFamily="34" charset="0"/>
                <a:ea typeface="+mj-ea"/>
                <a:cs typeface="+mj-cs"/>
              </a:rPr>
              <a:t>Apriori Algorithm</a:t>
            </a:r>
            <a:r>
              <a:rPr lang="en-CA" sz="6000" dirty="0">
                <a:solidFill>
                  <a:schemeClr val="accent6">
                    <a:lumMod val="75000"/>
                  </a:schemeClr>
                </a:solidFill>
                <a:latin typeface="Agency FB" panose="020B0503020202020204" pitchFamily="34" charset="0"/>
                <a:ea typeface="+mj-ea"/>
                <a:cs typeface="+mj-cs"/>
              </a:rPr>
              <a:t>:</a:t>
            </a:r>
          </a:p>
        </p:txBody>
      </p:sp>
    </p:spTree>
    <p:extLst>
      <p:ext uri="{BB962C8B-B14F-4D97-AF65-F5344CB8AC3E}">
        <p14:creationId xmlns:p14="http://schemas.microsoft.com/office/powerpoint/2010/main" val="349382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Chevron 9">
            <a:extLst>
              <a:ext uri="{FF2B5EF4-FFF2-40B4-BE49-F238E27FC236}">
                <a16:creationId xmlns:a16="http://schemas.microsoft.com/office/drawing/2014/main" id="{9F17D597-22EC-4FDA-926B-BF5D510B3E67}"/>
              </a:ext>
            </a:extLst>
          </p:cNvPr>
          <p:cNvSpPr/>
          <p:nvPr/>
        </p:nvSpPr>
        <p:spPr>
          <a:xfrm>
            <a:off x="1887348" y="6363271"/>
            <a:ext cx="21067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Association Rule</a:t>
            </a:r>
          </a:p>
        </p:txBody>
      </p:sp>
      <p:sp>
        <p:nvSpPr>
          <p:cNvPr id="11" name="Arrow: Chevron 10">
            <a:extLst>
              <a:ext uri="{FF2B5EF4-FFF2-40B4-BE49-F238E27FC236}">
                <a16:creationId xmlns:a16="http://schemas.microsoft.com/office/drawing/2014/main" id="{AFC01292-8721-4F52-89B3-2CC57684958C}"/>
              </a:ext>
            </a:extLst>
          </p:cNvPr>
          <p:cNvSpPr/>
          <p:nvPr/>
        </p:nvSpPr>
        <p:spPr>
          <a:xfrm>
            <a:off x="3823586" y="6369217"/>
            <a:ext cx="2178420" cy="484632"/>
          </a:xfrm>
          <a:prstGeom prst="chevron">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Apriori Algorithm</a:t>
            </a:r>
          </a:p>
        </p:txBody>
      </p:sp>
      <p:sp>
        <p:nvSpPr>
          <p:cNvPr id="12" name="Arrow: Chevron 11">
            <a:extLst>
              <a:ext uri="{FF2B5EF4-FFF2-40B4-BE49-F238E27FC236}">
                <a16:creationId xmlns:a16="http://schemas.microsoft.com/office/drawing/2014/main" id="{21FDA42E-1692-44B1-AB1C-0EFB4F3EB5C7}"/>
              </a:ext>
            </a:extLst>
          </p:cNvPr>
          <p:cNvSpPr/>
          <p:nvPr/>
        </p:nvSpPr>
        <p:spPr>
          <a:xfrm>
            <a:off x="5819700" y="6369217"/>
            <a:ext cx="2178699"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3" name="Arrow: Chevron 12">
            <a:extLst>
              <a:ext uri="{FF2B5EF4-FFF2-40B4-BE49-F238E27FC236}">
                <a16:creationId xmlns:a16="http://schemas.microsoft.com/office/drawing/2014/main" id="{1DC121B0-D17A-48C1-A5E6-C9F9260C21F6}"/>
              </a:ext>
            </a:extLst>
          </p:cNvPr>
          <p:cNvSpPr/>
          <p:nvPr/>
        </p:nvSpPr>
        <p:spPr>
          <a:xfrm>
            <a:off x="7835154" y="6369217"/>
            <a:ext cx="226834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4" name="Arrow: Chevron 13">
            <a:extLst>
              <a:ext uri="{FF2B5EF4-FFF2-40B4-BE49-F238E27FC236}">
                <a16:creationId xmlns:a16="http://schemas.microsoft.com/office/drawing/2014/main" id="{47F46F6C-B7A6-47C2-8B2D-02A30E1C8B05}"/>
              </a:ext>
            </a:extLst>
          </p:cNvPr>
          <p:cNvSpPr/>
          <p:nvPr/>
        </p:nvSpPr>
        <p:spPr>
          <a:xfrm>
            <a:off x="9932894" y="6369217"/>
            <a:ext cx="22591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5" name="TextBox 14">
            <a:extLst>
              <a:ext uri="{FF2B5EF4-FFF2-40B4-BE49-F238E27FC236}">
                <a16:creationId xmlns:a16="http://schemas.microsoft.com/office/drawing/2014/main" id="{E25AA556-20D4-4234-8711-5A345AA155DE}"/>
              </a:ext>
            </a:extLst>
          </p:cNvPr>
          <p:cNvSpPr txBox="1"/>
          <p:nvPr/>
        </p:nvSpPr>
        <p:spPr>
          <a:xfrm>
            <a:off x="1484659" y="-143435"/>
            <a:ext cx="5759910" cy="1015663"/>
          </a:xfrm>
          <a:prstGeom prst="rect">
            <a:avLst/>
          </a:prstGeom>
          <a:noFill/>
        </p:spPr>
        <p:txBody>
          <a:bodyPr wrap="none" rtlCol="0">
            <a:spAutoFit/>
          </a:bodyPr>
          <a:lstStyle/>
          <a:p>
            <a:r>
              <a:rPr lang="en-CA" sz="3600" dirty="0">
                <a:solidFill>
                  <a:schemeClr val="accent6">
                    <a:lumMod val="75000"/>
                  </a:schemeClr>
                </a:solidFill>
                <a:latin typeface="Agency FB" panose="020B0503020202020204" pitchFamily="34" charset="0"/>
                <a:ea typeface="+mj-ea"/>
                <a:cs typeface="+mj-cs"/>
              </a:rPr>
              <a:t>Example</a:t>
            </a:r>
            <a:r>
              <a:rPr lang="en-CA" sz="6000" dirty="0">
                <a:solidFill>
                  <a:schemeClr val="accent6">
                    <a:lumMod val="75000"/>
                  </a:schemeClr>
                </a:solidFill>
                <a:latin typeface="Agency FB" panose="020B0503020202020204" pitchFamily="34" charset="0"/>
                <a:ea typeface="+mj-ea"/>
                <a:cs typeface="+mj-cs"/>
              </a:rPr>
              <a:t>: </a:t>
            </a:r>
            <a:r>
              <a:rPr lang="en-CA" sz="3600" b="1" dirty="0">
                <a:solidFill>
                  <a:schemeClr val="accent6">
                    <a:lumMod val="75000"/>
                  </a:schemeClr>
                </a:solidFill>
                <a:latin typeface="Agency FB" panose="020B0503020202020204" pitchFamily="34" charset="0"/>
                <a:ea typeface="+mj-ea"/>
                <a:cs typeface="+mj-cs"/>
              </a:rPr>
              <a:t>User input -&gt; min support=2</a:t>
            </a:r>
            <a:endParaRPr lang="en-CA" sz="3000" b="1" dirty="0">
              <a:solidFill>
                <a:schemeClr val="accent6">
                  <a:lumMod val="75000"/>
                </a:schemeClr>
              </a:solidFill>
              <a:latin typeface="Agency FB" panose="020B0503020202020204" pitchFamily="34" charset="0"/>
              <a:ea typeface="+mj-ea"/>
              <a:cs typeface="+mj-cs"/>
            </a:endParaRPr>
          </a:p>
        </p:txBody>
      </p:sp>
      <p:graphicFrame>
        <p:nvGraphicFramePr>
          <p:cNvPr id="17" name="Table 28">
            <a:extLst>
              <a:ext uri="{FF2B5EF4-FFF2-40B4-BE49-F238E27FC236}">
                <a16:creationId xmlns:a16="http://schemas.microsoft.com/office/drawing/2014/main" id="{33833DB5-A911-E140-9BFB-4EEA315F55F7}"/>
              </a:ext>
            </a:extLst>
          </p:cNvPr>
          <p:cNvGraphicFramePr>
            <a:graphicFrameLocks noGrp="1"/>
          </p:cNvGraphicFramePr>
          <p:nvPr>
            <p:extLst>
              <p:ext uri="{D42A27DB-BD31-4B8C-83A1-F6EECF244321}">
                <p14:modId xmlns:p14="http://schemas.microsoft.com/office/powerpoint/2010/main" val="4254266462"/>
              </p:ext>
            </p:extLst>
          </p:nvPr>
        </p:nvGraphicFramePr>
        <p:xfrm>
          <a:off x="1484659" y="1021080"/>
          <a:ext cx="2106706" cy="4815840"/>
        </p:xfrm>
        <a:graphic>
          <a:graphicData uri="http://schemas.openxmlformats.org/drawingml/2006/table">
            <a:tbl>
              <a:tblPr firstRow="1" bandRow="1">
                <a:tableStyleId>{93296810-A885-4BE3-A3E7-6D5BEEA58F35}</a:tableStyleId>
              </a:tblPr>
              <a:tblGrid>
                <a:gridCol w="1145025">
                  <a:extLst>
                    <a:ext uri="{9D8B030D-6E8A-4147-A177-3AD203B41FA5}">
                      <a16:colId xmlns:a16="http://schemas.microsoft.com/office/drawing/2014/main" val="1443174014"/>
                    </a:ext>
                  </a:extLst>
                </a:gridCol>
                <a:gridCol w="961681">
                  <a:extLst>
                    <a:ext uri="{9D8B030D-6E8A-4147-A177-3AD203B41FA5}">
                      <a16:colId xmlns:a16="http://schemas.microsoft.com/office/drawing/2014/main" val="1997193664"/>
                    </a:ext>
                  </a:extLst>
                </a:gridCol>
              </a:tblGrid>
              <a:tr h="370840">
                <a:tc>
                  <a:txBody>
                    <a:bodyPr/>
                    <a:lstStyle/>
                    <a:p>
                      <a:r>
                        <a:rPr lang="en-CA" dirty="0"/>
                        <a:t>Itemset</a:t>
                      </a:r>
                    </a:p>
                  </a:txBody>
                  <a:tcPr/>
                </a:tc>
                <a:tc>
                  <a:txBody>
                    <a:bodyPr/>
                    <a:lstStyle/>
                    <a:p>
                      <a:r>
                        <a:rPr lang="en-CA" dirty="0"/>
                        <a:t>Support</a:t>
                      </a:r>
                    </a:p>
                  </a:txBody>
                  <a:tcPr/>
                </a:tc>
                <a:extLst>
                  <a:ext uri="{0D108BD9-81ED-4DB2-BD59-A6C34878D82A}">
                    <a16:rowId xmlns:a16="http://schemas.microsoft.com/office/drawing/2014/main" val="452444393"/>
                  </a:ext>
                </a:extLst>
              </a:tr>
              <a:tr h="370840">
                <a:tc>
                  <a:txBody>
                    <a:bodyPr/>
                    <a:lstStyle/>
                    <a:p>
                      <a:r>
                        <a:rPr lang="en-CA" dirty="0"/>
                        <a:t>Veggies</a:t>
                      </a:r>
                    </a:p>
                  </a:txBody>
                  <a:tcPr/>
                </a:tc>
                <a:tc>
                  <a:txBody>
                    <a:bodyPr/>
                    <a:lstStyle/>
                    <a:p>
                      <a:pPr algn="ctr"/>
                      <a:r>
                        <a:rPr lang="en-CA" dirty="0"/>
                        <a:t>2</a:t>
                      </a:r>
                    </a:p>
                  </a:txBody>
                  <a:tcPr/>
                </a:tc>
                <a:extLst>
                  <a:ext uri="{0D108BD9-81ED-4DB2-BD59-A6C34878D82A}">
                    <a16:rowId xmlns:a16="http://schemas.microsoft.com/office/drawing/2014/main" val="560491310"/>
                  </a:ext>
                </a:extLst>
              </a:tr>
              <a:tr h="370840">
                <a:tc>
                  <a:txBody>
                    <a:bodyPr/>
                    <a:lstStyle/>
                    <a:p>
                      <a:r>
                        <a:rPr lang="en-CA" dirty="0"/>
                        <a:t>Spaghetti</a:t>
                      </a:r>
                    </a:p>
                  </a:txBody>
                  <a:tcPr/>
                </a:tc>
                <a:tc>
                  <a:txBody>
                    <a:bodyPr/>
                    <a:lstStyle/>
                    <a:p>
                      <a:pPr algn="ctr"/>
                      <a:r>
                        <a:rPr lang="en-CA" dirty="0"/>
                        <a:t>2</a:t>
                      </a:r>
                    </a:p>
                  </a:txBody>
                  <a:tcPr/>
                </a:tc>
                <a:extLst>
                  <a:ext uri="{0D108BD9-81ED-4DB2-BD59-A6C34878D82A}">
                    <a16:rowId xmlns:a16="http://schemas.microsoft.com/office/drawing/2014/main" val="370599835"/>
                  </a:ext>
                </a:extLst>
              </a:tr>
              <a:tr h="370840">
                <a:tc>
                  <a:txBody>
                    <a:bodyPr/>
                    <a:lstStyle/>
                    <a:p>
                      <a:r>
                        <a:rPr lang="en-CA" dirty="0"/>
                        <a:t>Chicken</a:t>
                      </a:r>
                    </a:p>
                  </a:txBody>
                  <a:tcPr/>
                </a:tc>
                <a:tc>
                  <a:txBody>
                    <a:bodyPr/>
                    <a:lstStyle/>
                    <a:p>
                      <a:pPr algn="ctr"/>
                      <a:r>
                        <a:rPr lang="en-CA" dirty="0"/>
                        <a:t>1</a:t>
                      </a:r>
                    </a:p>
                  </a:txBody>
                  <a:tcPr/>
                </a:tc>
                <a:extLst>
                  <a:ext uri="{0D108BD9-81ED-4DB2-BD59-A6C34878D82A}">
                    <a16:rowId xmlns:a16="http://schemas.microsoft.com/office/drawing/2014/main" val="3005455768"/>
                  </a:ext>
                </a:extLst>
              </a:tr>
              <a:tr h="370840">
                <a:tc>
                  <a:txBody>
                    <a:bodyPr/>
                    <a:lstStyle/>
                    <a:p>
                      <a:r>
                        <a:rPr lang="en-CA" dirty="0"/>
                        <a:t>Ketchup</a:t>
                      </a:r>
                    </a:p>
                  </a:txBody>
                  <a:tcPr/>
                </a:tc>
                <a:tc>
                  <a:txBody>
                    <a:bodyPr/>
                    <a:lstStyle/>
                    <a:p>
                      <a:pPr algn="ctr"/>
                      <a:r>
                        <a:rPr lang="en-CA" dirty="0"/>
                        <a:t>1</a:t>
                      </a:r>
                    </a:p>
                  </a:txBody>
                  <a:tcPr/>
                </a:tc>
                <a:extLst>
                  <a:ext uri="{0D108BD9-81ED-4DB2-BD59-A6C34878D82A}">
                    <a16:rowId xmlns:a16="http://schemas.microsoft.com/office/drawing/2014/main" val="3575903612"/>
                  </a:ext>
                </a:extLst>
              </a:tr>
              <a:tr h="370840">
                <a:tc>
                  <a:txBody>
                    <a:bodyPr/>
                    <a:lstStyle/>
                    <a:p>
                      <a:r>
                        <a:rPr lang="en-CA" dirty="0"/>
                        <a:t>Eggs</a:t>
                      </a:r>
                    </a:p>
                  </a:txBody>
                  <a:tcPr/>
                </a:tc>
                <a:tc>
                  <a:txBody>
                    <a:bodyPr/>
                    <a:lstStyle/>
                    <a:p>
                      <a:pPr algn="ctr"/>
                      <a:r>
                        <a:rPr lang="en-CA" dirty="0"/>
                        <a:t>3</a:t>
                      </a:r>
                    </a:p>
                  </a:txBody>
                  <a:tcPr/>
                </a:tc>
                <a:extLst>
                  <a:ext uri="{0D108BD9-81ED-4DB2-BD59-A6C34878D82A}">
                    <a16:rowId xmlns:a16="http://schemas.microsoft.com/office/drawing/2014/main" val="51637767"/>
                  </a:ext>
                </a:extLst>
              </a:tr>
              <a:tr h="370840">
                <a:tc>
                  <a:txBody>
                    <a:bodyPr/>
                    <a:lstStyle/>
                    <a:p>
                      <a:r>
                        <a:rPr lang="en-CA" dirty="0"/>
                        <a:t>Bread</a:t>
                      </a:r>
                    </a:p>
                  </a:txBody>
                  <a:tcPr/>
                </a:tc>
                <a:tc>
                  <a:txBody>
                    <a:bodyPr/>
                    <a:lstStyle/>
                    <a:p>
                      <a:pPr algn="ctr"/>
                      <a:r>
                        <a:rPr lang="en-CA" dirty="0"/>
                        <a:t>2</a:t>
                      </a:r>
                    </a:p>
                  </a:txBody>
                  <a:tcPr/>
                </a:tc>
                <a:extLst>
                  <a:ext uri="{0D108BD9-81ED-4DB2-BD59-A6C34878D82A}">
                    <a16:rowId xmlns:a16="http://schemas.microsoft.com/office/drawing/2014/main" val="1840827926"/>
                  </a:ext>
                </a:extLst>
              </a:tr>
              <a:tr h="370840">
                <a:tc>
                  <a:txBody>
                    <a:bodyPr/>
                    <a:lstStyle/>
                    <a:p>
                      <a:r>
                        <a:rPr lang="en-CA" dirty="0"/>
                        <a:t>Sausage</a:t>
                      </a:r>
                    </a:p>
                  </a:txBody>
                  <a:tcPr/>
                </a:tc>
                <a:tc>
                  <a:txBody>
                    <a:bodyPr/>
                    <a:lstStyle/>
                    <a:p>
                      <a:pPr algn="ctr"/>
                      <a:r>
                        <a:rPr lang="en-CA" dirty="0"/>
                        <a:t>1</a:t>
                      </a:r>
                    </a:p>
                  </a:txBody>
                  <a:tcPr/>
                </a:tc>
                <a:extLst>
                  <a:ext uri="{0D108BD9-81ED-4DB2-BD59-A6C34878D82A}">
                    <a16:rowId xmlns:a16="http://schemas.microsoft.com/office/drawing/2014/main" val="3780447229"/>
                  </a:ext>
                </a:extLst>
              </a:tr>
              <a:tr h="370840">
                <a:tc>
                  <a:txBody>
                    <a:bodyPr/>
                    <a:lstStyle/>
                    <a:p>
                      <a:r>
                        <a:rPr lang="en-CA" dirty="0"/>
                        <a:t>Milk</a:t>
                      </a:r>
                    </a:p>
                  </a:txBody>
                  <a:tcPr/>
                </a:tc>
                <a:tc>
                  <a:txBody>
                    <a:bodyPr/>
                    <a:lstStyle/>
                    <a:p>
                      <a:pPr algn="ctr"/>
                      <a:r>
                        <a:rPr lang="en-CA" dirty="0"/>
                        <a:t>3</a:t>
                      </a:r>
                    </a:p>
                  </a:txBody>
                  <a:tcPr/>
                </a:tc>
                <a:extLst>
                  <a:ext uri="{0D108BD9-81ED-4DB2-BD59-A6C34878D82A}">
                    <a16:rowId xmlns:a16="http://schemas.microsoft.com/office/drawing/2014/main" val="2834227057"/>
                  </a:ext>
                </a:extLst>
              </a:tr>
              <a:tr h="370840">
                <a:tc>
                  <a:txBody>
                    <a:bodyPr/>
                    <a:lstStyle/>
                    <a:p>
                      <a:r>
                        <a:rPr lang="en-CA" dirty="0"/>
                        <a:t>Coke</a:t>
                      </a:r>
                    </a:p>
                  </a:txBody>
                  <a:tcPr/>
                </a:tc>
                <a:tc>
                  <a:txBody>
                    <a:bodyPr/>
                    <a:lstStyle/>
                    <a:p>
                      <a:pPr algn="ctr"/>
                      <a:r>
                        <a:rPr lang="en-CA" dirty="0"/>
                        <a:t>1</a:t>
                      </a:r>
                    </a:p>
                  </a:txBody>
                  <a:tcPr/>
                </a:tc>
                <a:extLst>
                  <a:ext uri="{0D108BD9-81ED-4DB2-BD59-A6C34878D82A}">
                    <a16:rowId xmlns:a16="http://schemas.microsoft.com/office/drawing/2014/main" val="3855295897"/>
                  </a:ext>
                </a:extLst>
              </a:tr>
              <a:tr h="370840">
                <a:tc>
                  <a:txBody>
                    <a:bodyPr/>
                    <a:lstStyle/>
                    <a:p>
                      <a:r>
                        <a:rPr lang="en-CA" dirty="0"/>
                        <a:t>Cheese</a:t>
                      </a:r>
                    </a:p>
                  </a:txBody>
                  <a:tcPr/>
                </a:tc>
                <a:tc>
                  <a:txBody>
                    <a:bodyPr/>
                    <a:lstStyle/>
                    <a:p>
                      <a:pPr algn="ctr"/>
                      <a:r>
                        <a:rPr lang="en-CA" dirty="0"/>
                        <a:t>1</a:t>
                      </a:r>
                    </a:p>
                  </a:txBody>
                  <a:tcPr/>
                </a:tc>
                <a:extLst>
                  <a:ext uri="{0D108BD9-81ED-4DB2-BD59-A6C34878D82A}">
                    <a16:rowId xmlns:a16="http://schemas.microsoft.com/office/drawing/2014/main" val="4070541520"/>
                  </a:ext>
                </a:extLst>
              </a:tr>
              <a:tr h="0">
                <a:tc>
                  <a:txBody>
                    <a:bodyPr/>
                    <a:lstStyle/>
                    <a:p>
                      <a:r>
                        <a:rPr lang="en-CA" dirty="0"/>
                        <a:t>Ice Cream</a:t>
                      </a:r>
                    </a:p>
                  </a:txBody>
                  <a:tcPr/>
                </a:tc>
                <a:tc>
                  <a:txBody>
                    <a:bodyPr/>
                    <a:lstStyle/>
                    <a:p>
                      <a:pPr algn="ctr"/>
                      <a:r>
                        <a:rPr lang="en-CA" dirty="0"/>
                        <a:t>1</a:t>
                      </a:r>
                    </a:p>
                  </a:txBody>
                  <a:tcPr/>
                </a:tc>
                <a:extLst>
                  <a:ext uri="{0D108BD9-81ED-4DB2-BD59-A6C34878D82A}">
                    <a16:rowId xmlns:a16="http://schemas.microsoft.com/office/drawing/2014/main" val="2602104749"/>
                  </a:ext>
                </a:extLst>
              </a:tr>
              <a:tr h="370840">
                <a:tc>
                  <a:txBody>
                    <a:bodyPr/>
                    <a:lstStyle/>
                    <a:p>
                      <a:r>
                        <a:rPr lang="en-CA" dirty="0"/>
                        <a:t>Brownie</a:t>
                      </a:r>
                    </a:p>
                  </a:txBody>
                  <a:tcPr/>
                </a:tc>
                <a:tc>
                  <a:txBody>
                    <a:bodyPr/>
                    <a:lstStyle/>
                    <a:p>
                      <a:pPr algn="ctr"/>
                      <a:r>
                        <a:rPr lang="en-CA" dirty="0"/>
                        <a:t>1</a:t>
                      </a:r>
                    </a:p>
                  </a:txBody>
                  <a:tcPr/>
                </a:tc>
                <a:extLst>
                  <a:ext uri="{0D108BD9-81ED-4DB2-BD59-A6C34878D82A}">
                    <a16:rowId xmlns:a16="http://schemas.microsoft.com/office/drawing/2014/main" val="4018656798"/>
                  </a:ext>
                </a:extLst>
              </a:tr>
            </a:tbl>
          </a:graphicData>
        </a:graphic>
      </p:graphicFrame>
      <p:graphicFrame>
        <p:nvGraphicFramePr>
          <p:cNvPr id="18" name="Table 28">
            <a:extLst>
              <a:ext uri="{FF2B5EF4-FFF2-40B4-BE49-F238E27FC236}">
                <a16:creationId xmlns:a16="http://schemas.microsoft.com/office/drawing/2014/main" id="{920255FB-D273-9C4F-AAE8-4E15719AFE1D}"/>
              </a:ext>
            </a:extLst>
          </p:cNvPr>
          <p:cNvGraphicFramePr>
            <a:graphicFrameLocks noGrp="1"/>
          </p:cNvGraphicFramePr>
          <p:nvPr>
            <p:extLst>
              <p:ext uri="{D42A27DB-BD31-4B8C-83A1-F6EECF244321}">
                <p14:modId xmlns:p14="http://schemas.microsoft.com/office/powerpoint/2010/main" val="1887565470"/>
              </p:ext>
            </p:extLst>
          </p:nvPr>
        </p:nvGraphicFramePr>
        <p:xfrm>
          <a:off x="8201629" y="3556056"/>
          <a:ext cx="3803742" cy="2595880"/>
        </p:xfrm>
        <a:graphic>
          <a:graphicData uri="http://schemas.openxmlformats.org/drawingml/2006/table">
            <a:tbl>
              <a:tblPr firstRow="1" bandRow="1">
                <a:tableStyleId>{93296810-A885-4BE3-A3E7-6D5BEEA58F35}</a:tableStyleId>
              </a:tblPr>
              <a:tblGrid>
                <a:gridCol w="957898">
                  <a:extLst>
                    <a:ext uri="{9D8B030D-6E8A-4147-A177-3AD203B41FA5}">
                      <a16:colId xmlns:a16="http://schemas.microsoft.com/office/drawing/2014/main" val="1443174014"/>
                    </a:ext>
                  </a:extLst>
                </a:gridCol>
                <a:gridCol w="2845844">
                  <a:extLst>
                    <a:ext uri="{9D8B030D-6E8A-4147-A177-3AD203B41FA5}">
                      <a16:colId xmlns:a16="http://schemas.microsoft.com/office/drawing/2014/main" val="1997193664"/>
                    </a:ext>
                  </a:extLst>
                </a:gridCol>
              </a:tblGrid>
              <a:tr h="370840">
                <a:tc>
                  <a:txBody>
                    <a:bodyPr/>
                    <a:lstStyle/>
                    <a:p>
                      <a:r>
                        <a:rPr lang="en-CA" dirty="0"/>
                        <a:t>Trans ID</a:t>
                      </a:r>
                    </a:p>
                  </a:txBody>
                  <a:tcPr/>
                </a:tc>
                <a:tc>
                  <a:txBody>
                    <a:bodyPr/>
                    <a:lstStyle/>
                    <a:p>
                      <a:r>
                        <a:rPr lang="en-CA" dirty="0"/>
                        <a:t>Items</a:t>
                      </a:r>
                    </a:p>
                  </a:txBody>
                  <a:tcPr/>
                </a:tc>
                <a:extLst>
                  <a:ext uri="{0D108BD9-81ED-4DB2-BD59-A6C34878D82A}">
                    <a16:rowId xmlns:a16="http://schemas.microsoft.com/office/drawing/2014/main" val="452444393"/>
                  </a:ext>
                </a:extLst>
              </a:tr>
              <a:tr h="370840">
                <a:tc>
                  <a:txBody>
                    <a:bodyPr/>
                    <a:lstStyle/>
                    <a:p>
                      <a:r>
                        <a:rPr lang="en-CA" dirty="0"/>
                        <a:t>151</a:t>
                      </a:r>
                    </a:p>
                  </a:txBody>
                  <a:tcPr/>
                </a:tc>
                <a:tc>
                  <a:txBody>
                    <a:bodyPr/>
                    <a:lstStyle/>
                    <a:p>
                      <a:r>
                        <a:rPr lang="en-CA" dirty="0"/>
                        <a:t>Veggies, Spaghetti, Chicken</a:t>
                      </a:r>
                    </a:p>
                  </a:txBody>
                  <a:tcPr/>
                </a:tc>
                <a:extLst>
                  <a:ext uri="{0D108BD9-81ED-4DB2-BD59-A6C34878D82A}">
                    <a16:rowId xmlns:a16="http://schemas.microsoft.com/office/drawing/2014/main" val="560491310"/>
                  </a:ext>
                </a:extLst>
              </a:tr>
              <a:tr h="370840">
                <a:tc>
                  <a:txBody>
                    <a:bodyPr/>
                    <a:lstStyle/>
                    <a:p>
                      <a:r>
                        <a:rPr lang="en-CA" dirty="0"/>
                        <a:t>152</a:t>
                      </a:r>
                    </a:p>
                  </a:txBody>
                  <a:tcPr/>
                </a:tc>
                <a:tc>
                  <a:txBody>
                    <a:bodyPr/>
                    <a:lstStyle/>
                    <a:p>
                      <a:r>
                        <a:rPr lang="en-CA" dirty="0"/>
                        <a:t>Spaghetti, Ketchup, Veggies </a:t>
                      </a:r>
                    </a:p>
                  </a:txBody>
                  <a:tcPr/>
                </a:tc>
                <a:extLst>
                  <a:ext uri="{0D108BD9-81ED-4DB2-BD59-A6C34878D82A}">
                    <a16:rowId xmlns:a16="http://schemas.microsoft.com/office/drawing/2014/main" val="370599835"/>
                  </a:ext>
                </a:extLst>
              </a:tr>
              <a:tr h="370840">
                <a:tc>
                  <a:txBody>
                    <a:bodyPr/>
                    <a:lstStyle/>
                    <a:p>
                      <a:r>
                        <a:rPr lang="en-CA" dirty="0"/>
                        <a:t>153</a:t>
                      </a:r>
                    </a:p>
                  </a:txBody>
                  <a:tcPr/>
                </a:tc>
                <a:tc>
                  <a:txBody>
                    <a:bodyPr/>
                    <a:lstStyle/>
                    <a:p>
                      <a:r>
                        <a:rPr lang="en-CA" dirty="0"/>
                        <a:t>Eggs, Bread, Sausage, Milk</a:t>
                      </a:r>
                    </a:p>
                  </a:txBody>
                  <a:tcPr/>
                </a:tc>
                <a:extLst>
                  <a:ext uri="{0D108BD9-81ED-4DB2-BD59-A6C34878D82A}">
                    <a16:rowId xmlns:a16="http://schemas.microsoft.com/office/drawing/2014/main" val="3005455768"/>
                  </a:ext>
                </a:extLst>
              </a:tr>
              <a:tr h="370840">
                <a:tc>
                  <a:txBody>
                    <a:bodyPr/>
                    <a:lstStyle/>
                    <a:p>
                      <a:r>
                        <a:rPr lang="en-CA" dirty="0"/>
                        <a:t>154</a:t>
                      </a:r>
                    </a:p>
                  </a:txBody>
                  <a:tcPr/>
                </a:tc>
                <a:tc>
                  <a:txBody>
                    <a:bodyPr/>
                    <a:lstStyle/>
                    <a:p>
                      <a:r>
                        <a:rPr lang="en-CA" dirty="0"/>
                        <a:t>Coke, Bread, Milk, Eggs</a:t>
                      </a:r>
                    </a:p>
                  </a:txBody>
                  <a:tcPr/>
                </a:tc>
                <a:extLst>
                  <a:ext uri="{0D108BD9-81ED-4DB2-BD59-A6C34878D82A}">
                    <a16:rowId xmlns:a16="http://schemas.microsoft.com/office/drawing/2014/main" val="51637767"/>
                  </a:ext>
                </a:extLst>
              </a:tr>
              <a:tr h="370840">
                <a:tc>
                  <a:txBody>
                    <a:bodyPr/>
                    <a:lstStyle/>
                    <a:p>
                      <a:r>
                        <a:rPr lang="en-CA" dirty="0"/>
                        <a:t>155</a:t>
                      </a:r>
                    </a:p>
                  </a:txBody>
                  <a:tcPr/>
                </a:tc>
                <a:tc>
                  <a:txBody>
                    <a:bodyPr/>
                    <a:lstStyle/>
                    <a:p>
                      <a:r>
                        <a:rPr lang="en-CA" dirty="0"/>
                        <a:t>Cheese, Eggs, Milk</a:t>
                      </a:r>
                    </a:p>
                  </a:txBody>
                  <a:tcPr/>
                </a:tc>
                <a:extLst>
                  <a:ext uri="{0D108BD9-81ED-4DB2-BD59-A6C34878D82A}">
                    <a16:rowId xmlns:a16="http://schemas.microsoft.com/office/drawing/2014/main" val="1840827926"/>
                  </a:ext>
                </a:extLst>
              </a:tr>
              <a:tr h="370840">
                <a:tc>
                  <a:txBody>
                    <a:bodyPr/>
                    <a:lstStyle/>
                    <a:p>
                      <a:r>
                        <a:rPr lang="en-CA" dirty="0"/>
                        <a:t>156</a:t>
                      </a:r>
                    </a:p>
                  </a:txBody>
                  <a:tcPr/>
                </a:tc>
                <a:tc>
                  <a:txBody>
                    <a:bodyPr/>
                    <a:lstStyle/>
                    <a:p>
                      <a:r>
                        <a:rPr lang="en-CA" dirty="0"/>
                        <a:t>Ice Cream, Brownie</a:t>
                      </a:r>
                    </a:p>
                  </a:txBody>
                  <a:tcPr/>
                </a:tc>
                <a:extLst>
                  <a:ext uri="{0D108BD9-81ED-4DB2-BD59-A6C34878D82A}">
                    <a16:rowId xmlns:a16="http://schemas.microsoft.com/office/drawing/2014/main" val="2834227057"/>
                  </a:ext>
                </a:extLst>
              </a:tr>
            </a:tbl>
          </a:graphicData>
        </a:graphic>
      </p:graphicFrame>
      <p:sp>
        <p:nvSpPr>
          <p:cNvPr id="19" name="Rectangle 18">
            <a:extLst>
              <a:ext uri="{FF2B5EF4-FFF2-40B4-BE49-F238E27FC236}">
                <a16:creationId xmlns:a16="http://schemas.microsoft.com/office/drawing/2014/main" id="{46E93A07-CD1A-804E-A12F-E5F10A908565}"/>
              </a:ext>
            </a:extLst>
          </p:cNvPr>
          <p:cNvSpPr/>
          <p:nvPr/>
        </p:nvSpPr>
        <p:spPr>
          <a:xfrm>
            <a:off x="1" y="0"/>
            <a:ext cx="833718" cy="63531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Arrow: Pentagon 7">
            <a:extLst>
              <a:ext uri="{FF2B5EF4-FFF2-40B4-BE49-F238E27FC236}">
                <a16:creationId xmlns:a16="http://schemas.microsoft.com/office/drawing/2014/main" id="{408173DC-23C9-4F1C-ACBE-159193B518D5}"/>
              </a:ext>
            </a:extLst>
          </p:cNvPr>
          <p:cNvSpPr/>
          <p:nvPr/>
        </p:nvSpPr>
        <p:spPr>
          <a:xfrm>
            <a:off x="0" y="6353175"/>
            <a:ext cx="2070570" cy="504825"/>
          </a:xfrm>
          <a:prstGeom prst="homePlate">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Background</a:t>
            </a:r>
          </a:p>
        </p:txBody>
      </p:sp>
    </p:spTree>
    <p:extLst>
      <p:ext uri="{BB962C8B-B14F-4D97-AF65-F5344CB8AC3E}">
        <p14:creationId xmlns:p14="http://schemas.microsoft.com/office/powerpoint/2010/main" val="411282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Chevron 9">
            <a:extLst>
              <a:ext uri="{FF2B5EF4-FFF2-40B4-BE49-F238E27FC236}">
                <a16:creationId xmlns:a16="http://schemas.microsoft.com/office/drawing/2014/main" id="{9F17D597-22EC-4FDA-926B-BF5D510B3E67}"/>
              </a:ext>
            </a:extLst>
          </p:cNvPr>
          <p:cNvSpPr/>
          <p:nvPr/>
        </p:nvSpPr>
        <p:spPr>
          <a:xfrm>
            <a:off x="1887348" y="6363271"/>
            <a:ext cx="21067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Association Rule</a:t>
            </a:r>
          </a:p>
        </p:txBody>
      </p:sp>
      <p:sp>
        <p:nvSpPr>
          <p:cNvPr id="11" name="Arrow: Chevron 10">
            <a:extLst>
              <a:ext uri="{FF2B5EF4-FFF2-40B4-BE49-F238E27FC236}">
                <a16:creationId xmlns:a16="http://schemas.microsoft.com/office/drawing/2014/main" id="{AFC01292-8721-4F52-89B3-2CC57684958C}"/>
              </a:ext>
            </a:extLst>
          </p:cNvPr>
          <p:cNvSpPr/>
          <p:nvPr/>
        </p:nvSpPr>
        <p:spPr>
          <a:xfrm>
            <a:off x="3823586" y="6369217"/>
            <a:ext cx="2178420" cy="484632"/>
          </a:xfrm>
          <a:prstGeom prst="chevron">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Apriori Algorithm</a:t>
            </a:r>
          </a:p>
        </p:txBody>
      </p:sp>
      <p:sp>
        <p:nvSpPr>
          <p:cNvPr id="12" name="Arrow: Chevron 11">
            <a:extLst>
              <a:ext uri="{FF2B5EF4-FFF2-40B4-BE49-F238E27FC236}">
                <a16:creationId xmlns:a16="http://schemas.microsoft.com/office/drawing/2014/main" id="{21FDA42E-1692-44B1-AB1C-0EFB4F3EB5C7}"/>
              </a:ext>
            </a:extLst>
          </p:cNvPr>
          <p:cNvSpPr/>
          <p:nvPr/>
        </p:nvSpPr>
        <p:spPr>
          <a:xfrm>
            <a:off x="5819700" y="6369217"/>
            <a:ext cx="2178699"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3" name="Arrow: Chevron 12">
            <a:extLst>
              <a:ext uri="{FF2B5EF4-FFF2-40B4-BE49-F238E27FC236}">
                <a16:creationId xmlns:a16="http://schemas.microsoft.com/office/drawing/2014/main" id="{1DC121B0-D17A-48C1-A5E6-C9F9260C21F6}"/>
              </a:ext>
            </a:extLst>
          </p:cNvPr>
          <p:cNvSpPr/>
          <p:nvPr/>
        </p:nvSpPr>
        <p:spPr>
          <a:xfrm>
            <a:off x="7835154" y="6369217"/>
            <a:ext cx="226834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4" name="Arrow: Chevron 13">
            <a:extLst>
              <a:ext uri="{FF2B5EF4-FFF2-40B4-BE49-F238E27FC236}">
                <a16:creationId xmlns:a16="http://schemas.microsoft.com/office/drawing/2014/main" id="{47F46F6C-B7A6-47C2-8B2D-02A30E1C8B05}"/>
              </a:ext>
            </a:extLst>
          </p:cNvPr>
          <p:cNvSpPr/>
          <p:nvPr/>
        </p:nvSpPr>
        <p:spPr>
          <a:xfrm>
            <a:off x="9932894" y="6369217"/>
            <a:ext cx="22591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5" name="TextBox 14">
            <a:extLst>
              <a:ext uri="{FF2B5EF4-FFF2-40B4-BE49-F238E27FC236}">
                <a16:creationId xmlns:a16="http://schemas.microsoft.com/office/drawing/2014/main" id="{E25AA556-20D4-4234-8711-5A345AA155DE}"/>
              </a:ext>
            </a:extLst>
          </p:cNvPr>
          <p:cNvSpPr txBox="1"/>
          <p:nvPr/>
        </p:nvSpPr>
        <p:spPr>
          <a:xfrm>
            <a:off x="1484659" y="-143435"/>
            <a:ext cx="5759910" cy="1015663"/>
          </a:xfrm>
          <a:prstGeom prst="rect">
            <a:avLst/>
          </a:prstGeom>
          <a:noFill/>
        </p:spPr>
        <p:txBody>
          <a:bodyPr wrap="none" rtlCol="0">
            <a:spAutoFit/>
          </a:bodyPr>
          <a:lstStyle/>
          <a:p>
            <a:r>
              <a:rPr lang="en-CA" sz="3600" dirty="0">
                <a:solidFill>
                  <a:schemeClr val="accent6">
                    <a:lumMod val="75000"/>
                  </a:schemeClr>
                </a:solidFill>
                <a:latin typeface="Agency FB" panose="020B0503020202020204" pitchFamily="34" charset="0"/>
                <a:ea typeface="+mj-ea"/>
                <a:cs typeface="+mj-cs"/>
              </a:rPr>
              <a:t>Example</a:t>
            </a:r>
            <a:r>
              <a:rPr lang="en-CA" sz="6000" dirty="0">
                <a:solidFill>
                  <a:schemeClr val="accent6">
                    <a:lumMod val="75000"/>
                  </a:schemeClr>
                </a:solidFill>
                <a:latin typeface="Agency FB" panose="020B0503020202020204" pitchFamily="34" charset="0"/>
                <a:ea typeface="+mj-ea"/>
                <a:cs typeface="+mj-cs"/>
              </a:rPr>
              <a:t>: </a:t>
            </a:r>
            <a:r>
              <a:rPr lang="en-CA" sz="3600" b="1" dirty="0">
                <a:solidFill>
                  <a:schemeClr val="accent6">
                    <a:lumMod val="75000"/>
                  </a:schemeClr>
                </a:solidFill>
                <a:latin typeface="Agency FB" panose="020B0503020202020204" pitchFamily="34" charset="0"/>
                <a:ea typeface="+mj-ea"/>
                <a:cs typeface="+mj-cs"/>
              </a:rPr>
              <a:t>User input -&gt; min support=2</a:t>
            </a:r>
            <a:endParaRPr lang="en-CA" sz="3000" b="1" dirty="0">
              <a:solidFill>
                <a:schemeClr val="accent6">
                  <a:lumMod val="75000"/>
                </a:schemeClr>
              </a:solidFill>
              <a:latin typeface="Agency FB" panose="020B0503020202020204" pitchFamily="34" charset="0"/>
              <a:ea typeface="+mj-ea"/>
              <a:cs typeface="+mj-cs"/>
            </a:endParaRPr>
          </a:p>
        </p:txBody>
      </p:sp>
      <p:graphicFrame>
        <p:nvGraphicFramePr>
          <p:cNvPr id="16" name="Table 28">
            <a:extLst>
              <a:ext uri="{FF2B5EF4-FFF2-40B4-BE49-F238E27FC236}">
                <a16:creationId xmlns:a16="http://schemas.microsoft.com/office/drawing/2014/main" id="{9B7A99F3-1E21-2843-8FC8-B36907D298B5}"/>
              </a:ext>
            </a:extLst>
          </p:cNvPr>
          <p:cNvGraphicFramePr>
            <a:graphicFrameLocks noGrp="1"/>
          </p:cNvGraphicFramePr>
          <p:nvPr>
            <p:extLst>
              <p:ext uri="{D42A27DB-BD31-4B8C-83A1-F6EECF244321}">
                <p14:modId xmlns:p14="http://schemas.microsoft.com/office/powerpoint/2010/main" val="876164226"/>
              </p:ext>
            </p:extLst>
          </p:nvPr>
        </p:nvGraphicFramePr>
        <p:xfrm>
          <a:off x="8201629" y="3556056"/>
          <a:ext cx="3803742" cy="2595880"/>
        </p:xfrm>
        <a:graphic>
          <a:graphicData uri="http://schemas.openxmlformats.org/drawingml/2006/table">
            <a:tbl>
              <a:tblPr firstRow="1" bandRow="1">
                <a:tableStyleId>{93296810-A885-4BE3-A3E7-6D5BEEA58F35}</a:tableStyleId>
              </a:tblPr>
              <a:tblGrid>
                <a:gridCol w="957898">
                  <a:extLst>
                    <a:ext uri="{9D8B030D-6E8A-4147-A177-3AD203B41FA5}">
                      <a16:colId xmlns:a16="http://schemas.microsoft.com/office/drawing/2014/main" val="1443174014"/>
                    </a:ext>
                  </a:extLst>
                </a:gridCol>
                <a:gridCol w="2845844">
                  <a:extLst>
                    <a:ext uri="{9D8B030D-6E8A-4147-A177-3AD203B41FA5}">
                      <a16:colId xmlns:a16="http://schemas.microsoft.com/office/drawing/2014/main" val="1997193664"/>
                    </a:ext>
                  </a:extLst>
                </a:gridCol>
              </a:tblGrid>
              <a:tr h="370840">
                <a:tc>
                  <a:txBody>
                    <a:bodyPr/>
                    <a:lstStyle/>
                    <a:p>
                      <a:r>
                        <a:rPr lang="en-CA" dirty="0"/>
                        <a:t>Trans ID</a:t>
                      </a:r>
                    </a:p>
                  </a:txBody>
                  <a:tcPr/>
                </a:tc>
                <a:tc>
                  <a:txBody>
                    <a:bodyPr/>
                    <a:lstStyle/>
                    <a:p>
                      <a:r>
                        <a:rPr lang="en-CA" dirty="0"/>
                        <a:t>Items</a:t>
                      </a:r>
                    </a:p>
                  </a:txBody>
                  <a:tcPr/>
                </a:tc>
                <a:extLst>
                  <a:ext uri="{0D108BD9-81ED-4DB2-BD59-A6C34878D82A}">
                    <a16:rowId xmlns:a16="http://schemas.microsoft.com/office/drawing/2014/main" val="452444393"/>
                  </a:ext>
                </a:extLst>
              </a:tr>
              <a:tr h="370840">
                <a:tc>
                  <a:txBody>
                    <a:bodyPr/>
                    <a:lstStyle/>
                    <a:p>
                      <a:r>
                        <a:rPr lang="en-CA" dirty="0"/>
                        <a:t>151</a:t>
                      </a:r>
                    </a:p>
                  </a:txBody>
                  <a:tcPr/>
                </a:tc>
                <a:tc>
                  <a:txBody>
                    <a:bodyPr/>
                    <a:lstStyle/>
                    <a:p>
                      <a:r>
                        <a:rPr lang="en-CA" dirty="0"/>
                        <a:t>Veggies, Spaghetti, Chicken</a:t>
                      </a:r>
                    </a:p>
                  </a:txBody>
                  <a:tcPr/>
                </a:tc>
                <a:extLst>
                  <a:ext uri="{0D108BD9-81ED-4DB2-BD59-A6C34878D82A}">
                    <a16:rowId xmlns:a16="http://schemas.microsoft.com/office/drawing/2014/main" val="560491310"/>
                  </a:ext>
                </a:extLst>
              </a:tr>
              <a:tr h="370840">
                <a:tc>
                  <a:txBody>
                    <a:bodyPr/>
                    <a:lstStyle/>
                    <a:p>
                      <a:r>
                        <a:rPr lang="en-CA" dirty="0"/>
                        <a:t>152</a:t>
                      </a:r>
                    </a:p>
                  </a:txBody>
                  <a:tcPr/>
                </a:tc>
                <a:tc>
                  <a:txBody>
                    <a:bodyPr/>
                    <a:lstStyle/>
                    <a:p>
                      <a:r>
                        <a:rPr lang="en-CA" dirty="0"/>
                        <a:t>Spaghetti, Ketchup, Veggies </a:t>
                      </a:r>
                    </a:p>
                  </a:txBody>
                  <a:tcPr/>
                </a:tc>
                <a:extLst>
                  <a:ext uri="{0D108BD9-81ED-4DB2-BD59-A6C34878D82A}">
                    <a16:rowId xmlns:a16="http://schemas.microsoft.com/office/drawing/2014/main" val="370599835"/>
                  </a:ext>
                </a:extLst>
              </a:tr>
              <a:tr h="370840">
                <a:tc>
                  <a:txBody>
                    <a:bodyPr/>
                    <a:lstStyle/>
                    <a:p>
                      <a:r>
                        <a:rPr lang="en-CA" dirty="0"/>
                        <a:t>153</a:t>
                      </a:r>
                    </a:p>
                  </a:txBody>
                  <a:tcPr/>
                </a:tc>
                <a:tc>
                  <a:txBody>
                    <a:bodyPr/>
                    <a:lstStyle/>
                    <a:p>
                      <a:r>
                        <a:rPr lang="en-CA" dirty="0"/>
                        <a:t>Eggs, Bread, Sausage, Milk</a:t>
                      </a:r>
                    </a:p>
                  </a:txBody>
                  <a:tcPr/>
                </a:tc>
                <a:extLst>
                  <a:ext uri="{0D108BD9-81ED-4DB2-BD59-A6C34878D82A}">
                    <a16:rowId xmlns:a16="http://schemas.microsoft.com/office/drawing/2014/main" val="3005455768"/>
                  </a:ext>
                </a:extLst>
              </a:tr>
              <a:tr h="370840">
                <a:tc>
                  <a:txBody>
                    <a:bodyPr/>
                    <a:lstStyle/>
                    <a:p>
                      <a:r>
                        <a:rPr lang="en-CA" dirty="0"/>
                        <a:t>154</a:t>
                      </a:r>
                    </a:p>
                  </a:txBody>
                  <a:tcPr/>
                </a:tc>
                <a:tc>
                  <a:txBody>
                    <a:bodyPr/>
                    <a:lstStyle/>
                    <a:p>
                      <a:r>
                        <a:rPr lang="en-CA" dirty="0"/>
                        <a:t>Coke, Bread, Milk, Eggs</a:t>
                      </a:r>
                    </a:p>
                  </a:txBody>
                  <a:tcPr/>
                </a:tc>
                <a:extLst>
                  <a:ext uri="{0D108BD9-81ED-4DB2-BD59-A6C34878D82A}">
                    <a16:rowId xmlns:a16="http://schemas.microsoft.com/office/drawing/2014/main" val="51637767"/>
                  </a:ext>
                </a:extLst>
              </a:tr>
              <a:tr h="370840">
                <a:tc>
                  <a:txBody>
                    <a:bodyPr/>
                    <a:lstStyle/>
                    <a:p>
                      <a:r>
                        <a:rPr lang="en-CA" dirty="0"/>
                        <a:t>155</a:t>
                      </a:r>
                    </a:p>
                  </a:txBody>
                  <a:tcPr/>
                </a:tc>
                <a:tc>
                  <a:txBody>
                    <a:bodyPr/>
                    <a:lstStyle/>
                    <a:p>
                      <a:r>
                        <a:rPr lang="en-CA" dirty="0"/>
                        <a:t>Cheese, Eggs, Milk</a:t>
                      </a:r>
                    </a:p>
                  </a:txBody>
                  <a:tcPr/>
                </a:tc>
                <a:extLst>
                  <a:ext uri="{0D108BD9-81ED-4DB2-BD59-A6C34878D82A}">
                    <a16:rowId xmlns:a16="http://schemas.microsoft.com/office/drawing/2014/main" val="1840827926"/>
                  </a:ext>
                </a:extLst>
              </a:tr>
              <a:tr h="370840">
                <a:tc>
                  <a:txBody>
                    <a:bodyPr/>
                    <a:lstStyle/>
                    <a:p>
                      <a:r>
                        <a:rPr lang="en-CA" dirty="0"/>
                        <a:t>156</a:t>
                      </a:r>
                    </a:p>
                  </a:txBody>
                  <a:tcPr/>
                </a:tc>
                <a:tc>
                  <a:txBody>
                    <a:bodyPr/>
                    <a:lstStyle/>
                    <a:p>
                      <a:r>
                        <a:rPr lang="en-CA" dirty="0"/>
                        <a:t>Ice Cream, Brownie</a:t>
                      </a:r>
                    </a:p>
                  </a:txBody>
                  <a:tcPr/>
                </a:tc>
                <a:extLst>
                  <a:ext uri="{0D108BD9-81ED-4DB2-BD59-A6C34878D82A}">
                    <a16:rowId xmlns:a16="http://schemas.microsoft.com/office/drawing/2014/main" val="2834227057"/>
                  </a:ext>
                </a:extLst>
              </a:tr>
            </a:tbl>
          </a:graphicData>
        </a:graphic>
      </p:graphicFrame>
      <p:graphicFrame>
        <p:nvGraphicFramePr>
          <p:cNvPr id="17" name="Table 28">
            <a:extLst>
              <a:ext uri="{FF2B5EF4-FFF2-40B4-BE49-F238E27FC236}">
                <a16:creationId xmlns:a16="http://schemas.microsoft.com/office/drawing/2014/main" id="{33833DB5-A911-E140-9BFB-4EEA315F55F7}"/>
              </a:ext>
            </a:extLst>
          </p:cNvPr>
          <p:cNvGraphicFramePr>
            <a:graphicFrameLocks noGrp="1"/>
          </p:cNvGraphicFramePr>
          <p:nvPr>
            <p:extLst>
              <p:ext uri="{D42A27DB-BD31-4B8C-83A1-F6EECF244321}">
                <p14:modId xmlns:p14="http://schemas.microsoft.com/office/powerpoint/2010/main" val="1488770278"/>
              </p:ext>
            </p:extLst>
          </p:nvPr>
        </p:nvGraphicFramePr>
        <p:xfrm>
          <a:off x="1484659" y="1021080"/>
          <a:ext cx="2106706" cy="4815840"/>
        </p:xfrm>
        <a:graphic>
          <a:graphicData uri="http://schemas.openxmlformats.org/drawingml/2006/table">
            <a:tbl>
              <a:tblPr firstRow="1" bandRow="1">
                <a:tableStyleId>{93296810-A885-4BE3-A3E7-6D5BEEA58F35}</a:tableStyleId>
              </a:tblPr>
              <a:tblGrid>
                <a:gridCol w="1145025">
                  <a:extLst>
                    <a:ext uri="{9D8B030D-6E8A-4147-A177-3AD203B41FA5}">
                      <a16:colId xmlns:a16="http://schemas.microsoft.com/office/drawing/2014/main" val="1443174014"/>
                    </a:ext>
                  </a:extLst>
                </a:gridCol>
                <a:gridCol w="961681">
                  <a:extLst>
                    <a:ext uri="{9D8B030D-6E8A-4147-A177-3AD203B41FA5}">
                      <a16:colId xmlns:a16="http://schemas.microsoft.com/office/drawing/2014/main" val="1997193664"/>
                    </a:ext>
                  </a:extLst>
                </a:gridCol>
              </a:tblGrid>
              <a:tr h="370840">
                <a:tc>
                  <a:txBody>
                    <a:bodyPr/>
                    <a:lstStyle/>
                    <a:p>
                      <a:r>
                        <a:rPr lang="en-CA" dirty="0"/>
                        <a:t>Itemset</a:t>
                      </a:r>
                    </a:p>
                  </a:txBody>
                  <a:tcPr/>
                </a:tc>
                <a:tc>
                  <a:txBody>
                    <a:bodyPr/>
                    <a:lstStyle/>
                    <a:p>
                      <a:r>
                        <a:rPr lang="en-CA" dirty="0"/>
                        <a:t>Support</a:t>
                      </a:r>
                    </a:p>
                  </a:txBody>
                  <a:tcPr/>
                </a:tc>
                <a:extLst>
                  <a:ext uri="{0D108BD9-81ED-4DB2-BD59-A6C34878D82A}">
                    <a16:rowId xmlns:a16="http://schemas.microsoft.com/office/drawing/2014/main" val="452444393"/>
                  </a:ext>
                </a:extLst>
              </a:tr>
              <a:tr h="370840">
                <a:tc>
                  <a:txBody>
                    <a:bodyPr/>
                    <a:lstStyle/>
                    <a:p>
                      <a:r>
                        <a:rPr lang="en-CA" dirty="0"/>
                        <a:t>Veggies</a:t>
                      </a:r>
                    </a:p>
                  </a:txBody>
                  <a:tcPr/>
                </a:tc>
                <a:tc>
                  <a:txBody>
                    <a:bodyPr/>
                    <a:lstStyle/>
                    <a:p>
                      <a:pPr algn="ctr"/>
                      <a:r>
                        <a:rPr lang="en-CA" dirty="0"/>
                        <a:t>2</a:t>
                      </a:r>
                    </a:p>
                  </a:txBody>
                  <a:tcPr/>
                </a:tc>
                <a:extLst>
                  <a:ext uri="{0D108BD9-81ED-4DB2-BD59-A6C34878D82A}">
                    <a16:rowId xmlns:a16="http://schemas.microsoft.com/office/drawing/2014/main" val="560491310"/>
                  </a:ext>
                </a:extLst>
              </a:tr>
              <a:tr h="370840">
                <a:tc>
                  <a:txBody>
                    <a:bodyPr/>
                    <a:lstStyle/>
                    <a:p>
                      <a:r>
                        <a:rPr lang="en-CA" dirty="0"/>
                        <a:t>Spaghetti</a:t>
                      </a:r>
                    </a:p>
                  </a:txBody>
                  <a:tcPr/>
                </a:tc>
                <a:tc>
                  <a:txBody>
                    <a:bodyPr/>
                    <a:lstStyle/>
                    <a:p>
                      <a:pPr algn="ctr"/>
                      <a:r>
                        <a:rPr lang="en-CA" dirty="0"/>
                        <a:t>2</a:t>
                      </a:r>
                    </a:p>
                  </a:txBody>
                  <a:tcPr/>
                </a:tc>
                <a:extLst>
                  <a:ext uri="{0D108BD9-81ED-4DB2-BD59-A6C34878D82A}">
                    <a16:rowId xmlns:a16="http://schemas.microsoft.com/office/drawing/2014/main" val="370599835"/>
                  </a:ext>
                </a:extLst>
              </a:tr>
              <a:tr h="370840">
                <a:tc>
                  <a:txBody>
                    <a:bodyPr/>
                    <a:lstStyle/>
                    <a:p>
                      <a:r>
                        <a:rPr lang="en-CA" dirty="0">
                          <a:highlight>
                            <a:srgbClr val="FF0000"/>
                          </a:highlight>
                        </a:rPr>
                        <a:t>Chicken</a:t>
                      </a:r>
                    </a:p>
                  </a:txBody>
                  <a:tcPr/>
                </a:tc>
                <a:tc>
                  <a:txBody>
                    <a:bodyPr/>
                    <a:lstStyle/>
                    <a:p>
                      <a:pPr algn="ctr"/>
                      <a:r>
                        <a:rPr lang="en-CA" dirty="0">
                          <a:highlight>
                            <a:srgbClr val="FF0000"/>
                          </a:highlight>
                        </a:rPr>
                        <a:t>1</a:t>
                      </a:r>
                    </a:p>
                  </a:txBody>
                  <a:tcPr/>
                </a:tc>
                <a:extLst>
                  <a:ext uri="{0D108BD9-81ED-4DB2-BD59-A6C34878D82A}">
                    <a16:rowId xmlns:a16="http://schemas.microsoft.com/office/drawing/2014/main" val="3005455768"/>
                  </a:ext>
                </a:extLst>
              </a:tr>
              <a:tr h="370840">
                <a:tc>
                  <a:txBody>
                    <a:bodyPr/>
                    <a:lstStyle/>
                    <a:p>
                      <a:r>
                        <a:rPr lang="en-CA" dirty="0">
                          <a:highlight>
                            <a:srgbClr val="FF0000"/>
                          </a:highlight>
                        </a:rPr>
                        <a:t>Ketchup</a:t>
                      </a:r>
                    </a:p>
                  </a:txBody>
                  <a:tcPr/>
                </a:tc>
                <a:tc>
                  <a:txBody>
                    <a:bodyPr/>
                    <a:lstStyle/>
                    <a:p>
                      <a:pPr algn="ctr"/>
                      <a:r>
                        <a:rPr lang="en-CA" dirty="0">
                          <a:highlight>
                            <a:srgbClr val="FF0000"/>
                          </a:highlight>
                        </a:rPr>
                        <a:t>1</a:t>
                      </a:r>
                    </a:p>
                  </a:txBody>
                  <a:tcPr/>
                </a:tc>
                <a:extLst>
                  <a:ext uri="{0D108BD9-81ED-4DB2-BD59-A6C34878D82A}">
                    <a16:rowId xmlns:a16="http://schemas.microsoft.com/office/drawing/2014/main" val="3575903612"/>
                  </a:ext>
                </a:extLst>
              </a:tr>
              <a:tr h="370840">
                <a:tc>
                  <a:txBody>
                    <a:bodyPr/>
                    <a:lstStyle/>
                    <a:p>
                      <a:r>
                        <a:rPr lang="en-CA" dirty="0"/>
                        <a:t>Eggs</a:t>
                      </a:r>
                    </a:p>
                  </a:txBody>
                  <a:tcPr/>
                </a:tc>
                <a:tc>
                  <a:txBody>
                    <a:bodyPr/>
                    <a:lstStyle/>
                    <a:p>
                      <a:pPr algn="ctr"/>
                      <a:r>
                        <a:rPr lang="en-CA" dirty="0"/>
                        <a:t>3</a:t>
                      </a:r>
                    </a:p>
                  </a:txBody>
                  <a:tcPr/>
                </a:tc>
                <a:extLst>
                  <a:ext uri="{0D108BD9-81ED-4DB2-BD59-A6C34878D82A}">
                    <a16:rowId xmlns:a16="http://schemas.microsoft.com/office/drawing/2014/main" val="51637767"/>
                  </a:ext>
                </a:extLst>
              </a:tr>
              <a:tr h="370840">
                <a:tc>
                  <a:txBody>
                    <a:bodyPr/>
                    <a:lstStyle/>
                    <a:p>
                      <a:r>
                        <a:rPr lang="en-CA" dirty="0"/>
                        <a:t>Bread</a:t>
                      </a:r>
                    </a:p>
                  </a:txBody>
                  <a:tcPr/>
                </a:tc>
                <a:tc>
                  <a:txBody>
                    <a:bodyPr/>
                    <a:lstStyle/>
                    <a:p>
                      <a:pPr algn="ctr"/>
                      <a:r>
                        <a:rPr lang="en-CA" dirty="0"/>
                        <a:t>2</a:t>
                      </a:r>
                    </a:p>
                  </a:txBody>
                  <a:tcPr/>
                </a:tc>
                <a:extLst>
                  <a:ext uri="{0D108BD9-81ED-4DB2-BD59-A6C34878D82A}">
                    <a16:rowId xmlns:a16="http://schemas.microsoft.com/office/drawing/2014/main" val="1840827926"/>
                  </a:ext>
                </a:extLst>
              </a:tr>
              <a:tr h="370840">
                <a:tc>
                  <a:txBody>
                    <a:bodyPr/>
                    <a:lstStyle/>
                    <a:p>
                      <a:r>
                        <a:rPr lang="en-CA" dirty="0">
                          <a:highlight>
                            <a:srgbClr val="FF0000"/>
                          </a:highlight>
                        </a:rPr>
                        <a:t>Sausage</a:t>
                      </a:r>
                    </a:p>
                  </a:txBody>
                  <a:tcPr/>
                </a:tc>
                <a:tc>
                  <a:txBody>
                    <a:bodyPr/>
                    <a:lstStyle/>
                    <a:p>
                      <a:pPr algn="ctr"/>
                      <a:r>
                        <a:rPr lang="en-CA" dirty="0">
                          <a:highlight>
                            <a:srgbClr val="FF0000"/>
                          </a:highlight>
                        </a:rPr>
                        <a:t>1</a:t>
                      </a:r>
                    </a:p>
                  </a:txBody>
                  <a:tcPr/>
                </a:tc>
                <a:extLst>
                  <a:ext uri="{0D108BD9-81ED-4DB2-BD59-A6C34878D82A}">
                    <a16:rowId xmlns:a16="http://schemas.microsoft.com/office/drawing/2014/main" val="3780447229"/>
                  </a:ext>
                </a:extLst>
              </a:tr>
              <a:tr h="370840">
                <a:tc>
                  <a:txBody>
                    <a:bodyPr/>
                    <a:lstStyle/>
                    <a:p>
                      <a:r>
                        <a:rPr lang="en-CA" dirty="0"/>
                        <a:t>Milk</a:t>
                      </a:r>
                    </a:p>
                  </a:txBody>
                  <a:tcPr/>
                </a:tc>
                <a:tc>
                  <a:txBody>
                    <a:bodyPr/>
                    <a:lstStyle/>
                    <a:p>
                      <a:pPr algn="ctr"/>
                      <a:r>
                        <a:rPr lang="en-CA" dirty="0"/>
                        <a:t>3</a:t>
                      </a:r>
                    </a:p>
                  </a:txBody>
                  <a:tcPr/>
                </a:tc>
                <a:extLst>
                  <a:ext uri="{0D108BD9-81ED-4DB2-BD59-A6C34878D82A}">
                    <a16:rowId xmlns:a16="http://schemas.microsoft.com/office/drawing/2014/main" val="2834227057"/>
                  </a:ext>
                </a:extLst>
              </a:tr>
              <a:tr h="370840">
                <a:tc>
                  <a:txBody>
                    <a:bodyPr/>
                    <a:lstStyle/>
                    <a:p>
                      <a:r>
                        <a:rPr lang="en-CA" dirty="0">
                          <a:highlight>
                            <a:srgbClr val="FF0000"/>
                          </a:highlight>
                        </a:rPr>
                        <a:t>Coke</a:t>
                      </a:r>
                    </a:p>
                  </a:txBody>
                  <a:tcPr/>
                </a:tc>
                <a:tc>
                  <a:txBody>
                    <a:bodyPr/>
                    <a:lstStyle/>
                    <a:p>
                      <a:pPr algn="ctr"/>
                      <a:r>
                        <a:rPr lang="en-CA" dirty="0">
                          <a:highlight>
                            <a:srgbClr val="FF0000"/>
                          </a:highlight>
                        </a:rPr>
                        <a:t>1</a:t>
                      </a:r>
                    </a:p>
                  </a:txBody>
                  <a:tcPr/>
                </a:tc>
                <a:extLst>
                  <a:ext uri="{0D108BD9-81ED-4DB2-BD59-A6C34878D82A}">
                    <a16:rowId xmlns:a16="http://schemas.microsoft.com/office/drawing/2014/main" val="3855295897"/>
                  </a:ext>
                </a:extLst>
              </a:tr>
              <a:tr h="370840">
                <a:tc>
                  <a:txBody>
                    <a:bodyPr/>
                    <a:lstStyle/>
                    <a:p>
                      <a:r>
                        <a:rPr lang="en-CA" dirty="0">
                          <a:highlight>
                            <a:srgbClr val="FF0000"/>
                          </a:highlight>
                        </a:rPr>
                        <a:t>Cheese</a:t>
                      </a:r>
                    </a:p>
                  </a:txBody>
                  <a:tcPr/>
                </a:tc>
                <a:tc>
                  <a:txBody>
                    <a:bodyPr/>
                    <a:lstStyle/>
                    <a:p>
                      <a:pPr algn="ctr"/>
                      <a:r>
                        <a:rPr lang="en-CA" dirty="0">
                          <a:highlight>
                            <a:srgbClr val="FF0000"/>
                          </a:highlight>
                        </a:rPr>
                        <a:t>1</a:t>
                      </a:r>
                    </a:p>
                  </a:txBody>
                  <a:tcPr/>
                </a:tc>
                <a:extLst>
                  <a:ext uri="{0D108BD9-81ED-4DB2-BD59-A6C34878D82A}">
                    <a16:rowId xmlns:a16="http://schemas.microsoft.com/office/drawing/2014/main" val="4070541520"/>
                  </a:ext>
                </a:extLst>
              </a:tr>
              <a:tr h="0">
                <a:tc>
                  <a:txBody>
                    <a:bodyPr/>
                    <a:lstStyle/>
                    <a:p>
                      <a:r>
                        <a:rPr lang="en-CA" dirty="0">
                          <a:highlight>
                            <a:srgbClr val="FF0000"/>
                          </a:highlight>
                        </a:rPr>
                        <a:t>Ice Cream</a:t>
                      </a:r>
                    </a:p>
                  </a:txBody>
                  <a:tcPr/>
                </a:tc>
                <a:tc>
                  <a:txBody>
                    <a:bodyPr/>
                    <a:lstStyle/>
                    <a:p>
                      <a:pPr algn="ctr"/>
                      <a:r>
                        <a:rPr lang="en-CA" dirty="0">
                          <a:highlight>
                            <a:srgbClr val="FF0000"/>
                          </a:highlight>
                        </a:rPr>
                        <a:t>1</a:t>
                      </a:r>
                    </a:p>
                  </a:txBody>
                  <a:tcPr/>
                </a:tc>
                <a:extLst>
                  <a:ext uri="{0D108BD9-81ED-4DB2-BD59-A6C34878D82A}">
                    <a16:rowId xmlns:a16="http://schemas.microsoft.com/office/drawing/2014/main" val="2602104749"/>
                  </a:ext>
                </a:extLst>
              </a:tr>
              <a:tr h="370840">
                <a:tc>
                  <a:txBody>
                    <a:bodyPr/>
                    <a:lstStyle/>
                    <a:p>
                      <a:r>
                        <a:rPr lang="en-CA" dirty="0">
                          <a:highlight>
                            <a:srgbClr val="FF0000"/>
                          </a:highlight>
                        </a:rPr>
                        <a:t>Brownie</a:t>
                      </a:r>
                    </a:p>
                  </a:txBody>
                  <a:tcPr/>
                </a:tc>
                <a:tc>
                  <a:txBody>
                    <a:bodyPr/>
                    <a:lstStyle/>
                    <a:p>
                      <a:pPr algn="ctr"/>
                      <a:r>
                        <a:rPr lang="en-CA" dirty="0">
                          <a:highlight>
                            <a:srgbClr val="FF0000"/>
                          </a:highlight>
                        </a:rPr>
                        <a:t>1</a:t>
                      </a:r>
                    </a:p>
                  </a:txBody>
                  <a:tcPr/>
                </a:tc>
                <a:extLst>
                  <a:ext uri="{0D108BD9-81ED-4DB2-BD59-A6C34878D82A}">
                    <a16:rowId xmlns:a16="http://schemas.microsoft.com/office/drawing/2014/main" val="4018656798"/>
                  </a:ext>
                </a:extLst>
              </a:tr>
            </a:tbl>
          </a:graphicData>
        </a:graphic>
      </p:graphicFrame>
      <p:graphicFrame>
        <p:nvGraphicFramePr>
          <p:cNvPr id="18" name="Table 28">
            <a:extLst>
              <a:ext uri="{FF2B5EF4-FFF2-40B4-BE49-F238E27FC236}">
                <a16:creationId xmlns:a16="http://schemas.microsoft.com/office/drawing/2014/main" id="{4AC9C6F8-73B5-5946-8B06-77A0956A13C9}"/>
              </a:ext>
            </a:extLst>
          </p:cNvPr>
          <p:cNvGraphicFramePr>
            <a:graphicFrameLocks noGrp="1"/>
          </p:cNvGraphicFramePr>
          <p:nvPr>
            <p:extLst>
              <p:ext uri="{D42A27DB-BD31-4B8C-83A1-F6EECF244321}">
                <p14:modId xmlns:p14="http://schemas.microsoft.com/office/powerpoint/2010/main" val="370083108"/>
              </p:ext>
            </p:extLst>
          </p:nvPr>
        </p:nvGraphicFramePr>
        <p:xfrm>
          <a:off x="4530728" y="1038860"/>
          <a:ext cx="3059206" cy="4079240"/>
        </p:xfrm>
        <a:graphic>
          <a:graphicData uri="http://schemas.openxmlformats.org/drawingml/2006/table">
            <a:tbl>
              <a:tblPr firstRow="1" bandRow="1">
                <a:tableStyleId>{93296810-A885-4BE3-A3E7-6D5BEEA58F35}</a:tableStyleId>
              </a:tblPr>
              <a:tblGrid>
                <a:gridCol w="2099226">
                  <a:extLst>
                    <a:ext uri="{9D8B030D-6E8A-4147-A177-3AD203B41FA5}">
                      <a16:colId xmlns:a16="http://schemas.microsoft.com/office/drawing/2014/main" val="1443174014"/>
                    </a:ext>
                  </a:extLst>
                </a:gridCol>
                <a:gridCol w="959980">
                  <a:extLst>
                    <a:ext uri="{9D8B030D-6E8A-4147-A177-3AD203B41FA5}">
                      <a16:colId xmlns:a16="http://schemas.microsoft.com/office/drawing/2014/main" val="1997193664"/>
                    </a:ext>
                  </a:extLst>
                </a:gridCol>
              </a:tblGrid>
              <a:tr h="370840">
                <a:tc>
                  <a:txBody>
                    <a:bodyPr/>
                    <a:lstStyle/>
                    <a:p>
                      <a:r>
                        <a:rPr lang="en-CA" dirty="0"/>
                        <a:t>Itemset</a:t>
                      </a:r>
                    </a:p>
                  </a:txBody>
                  <a:tcPr/>
                </a:tc>
                <a:tc>
                  <a:txBody>
                    <a:bodyPr/>
                    <a:lstStyle/>
                    <a:p>
                      <a:r>
                        <a:rPr lang="en-CA" dirty="0"/>
                        <a:t>Support</a:t>
                      </a:r>
                    </a:p>
                  </a:txBody>
                  <a:tcPr/>
                </a:tc>
                <a:extLst>
                  <a:ext uri="{0D108BD9-81ED-4DB2-BD59-A6C34878D82A}">
                    <a16:rowId xmlns:a16="http://schemas.microsoft.com/office/drawing/2014/main" val="452444393"/>
                  </a:ext>
                </a:extLst>
              </a:tr>
              <a:tr h="370840">
                <a:tc>
                  <a:txBody>
                    <a:bodyPr/>
                    <a:lstStyle/>
                    <a:p>
                      <a:r>
                        <a:rPr lang="en-CA" dirty="0"/>
                        <a:t>Veggies, Spaghetti</a:t>
                      </a:r>
                    </a:p>
                  </a:txBody>
                  <a:tcPr/>
                </a:tc>
                <a:tc>
                  <a:txBody>
                    <a:bodyPr/>
                    <a:lstStyle/>
                    <a:p>
                      <a:pPr algn="ctr"/>
                      <a:r>
                        <a:rPr lang="en-CA" dirty="0"/>
                        <a:t>1</a:t>
                      </a:r>
                    </a:p>
                  </a:txBody>
                  <a:tcPr/>
                </a:tc>
                <a:extLst>
                  <a:ext uri="{0D108BD9-81ED-4DB2-BD59-A6C34878D82A}">
                    <a16:rowId xmlns:a16="http://schemas.microsoft.com/office/drawing/2014/main" val="560491310"/>
                  </a:ext>
                </a:extLst>
              </a:tr>
              <a:tr h="370840">
                <a:tc>
                  <a:txBody>
                    <a:bodyPr/>
                    <a:lstStyle/>
                    <a:p>
                      <a:r>
                        <a:rPr lang="en-CA" dirty="0"/>
                        <a:t>Veggies, Eggs</a:t>
                      </a:r>
                    </a:p>
                  </a:txBody>
                  <a:tcPr/>
                </a:tc>
                <a:tc>
                  <a:txBody>
                    <a:bodyPr/>
                    <a:lstStyle/>
                    <a:p>
                      <a:pPr algn="ctr"/>
                      <a:r>
                        <a:rPr lang="en-CA" dirty="0"/>
                        <a:t>0</a:t>
                      </a:r>
                    </a:p>
                  </a:txBody>
                  <a:tcPr/>
                </a:tc>
                <a:extLst>
                  <a:ext uri="{0D108BD9-81ED-4DB2-BD59-A6C34878D82A}">
                    <a16:rowId xmlns:a16="http://schemas.microsoft.com/office/drawing/2014/main" val="370599835"/>
                  </a:ext>
                </a:extLst>
              </a:tr>
              <a:tr h="370840">
                <a:tc>
                  <a:txBody>
                    <a:bodyPr/>
                    <a:lstStyle/>
                    <a:p>
                      <a:r>
                        <a:rPr lang="en-CA" dirty="0"/>
                        <a:t>Veggies, Bread</a:t>
                      </a:r>
                    </a:p>
                  </a:txBody>
                  <a:tcPr/>
                </a:tc>
                <a:tc>
                  <a:txBody>
                    <a:bodyPr/>
                    <a:lstStyle/>
                    <a:p>
                      <a:pPr algn="ctr"/>
                      <a:r>
                        <a:rPr lang="en-CA" dirty="0"/>
                        <a:t>0</a:t>
                      </a:r>
                    </a:p>
                  </a:txBody>
                  <a:tcPr/>
                </a:tc>
                <a:extLst>
                  <a:ext uri="{0D108BD9-81ED-4DB2-BD59-A6C34878D82A}">
                    <a16:rowId xmlns:a16="http://schemas.microsoft.com/office/drawing/2014/main" val="3005455768"/>
                  </a:ext>
                </a:extLst>
              </a:tr>
              <a:tr h="370840">
                <a:tc>
                  <a:txBody>
                    <a:bodyPr/>
                    <a:lstStyle/>
                    <a:p>
                      <a:r>
                        <a:rPr lang="en-CA" dirty="0"/>
                        <a:t>Veggies, Milk</a:t>
                      </a:r>
                    </a:p>
                  </a:txBody>
                  <a:tcPr/>
                </a:tc>
                <a:tc>
                  <a:txBody>
                    <a:bodyPr/>
                    <a:lstStyle/>
                    <a:p>
                      <a:pPr algn="ctr"/>
                      <a:r>
                        <a:rPr lang="en-CA" dirty="0"/>
                        <a:t>0</a:t>
                      </a:r>
                    </a:p>
                  </a:txBody>
                  <a:tcPr/>
                </a:tc>
                <a:extLst>
                  <a:ext uri="{0D108BD9-81ED-4DB2-BD59-A6C34878D82A}">
                    <a16:rowId xmlns:a16="http://schemas.microsoft.com/office/drawing/2014/main" val="3575903612"/>
                  </a:ext>
                </a:extLst>
              </a:tr>
              <a:tr h="370840">
                <a:tc>
                  <a:txBody>
                    <a:bodyPr/>
                    <a:lstStyle/>
                    <a:p>
                      <a:r>
                        <a:rPr lang="en-CA" dirty="0"/>
                        <a:t>Spaghetti, Eggs</a:t>
                      </a:r>
                    </a:p>
                  </a:txBody>
                  <a:tcPr/>
                </a:tc>
                <a:tc>
                  <a:txBody>
                    <a:bodyPr/>
                    <a:lstStyle/>
                    <a:p>
                      <a:pPr algn="ctr"/>
                      <a:r>
                        <a:rPr lang="en-CA" dirty="0"/>
                        <a:t>0</a:t>
                      </a:r>
                    </a:p>
                  </a:txBody>
                  <a:tcPr/>
                </a:tc>
                <a:extLst>
                  <a:ext uri="{0D108BD9-81ED-4DB2-BD59-A6C34878D82A}">
                    <a16:rowId xmlns:a16="http://schemas.microsoft.com/office/drawing/2014/main" val="51637767"/>
                  </a:ext>
                </a:extLst>
              </a:tr>
              <a:tr h="370840">
                <a:tc>
                  <a:txBody>
                    <a:bodyPr/>
                    <a:lstStyle/>
                    <a:p>
                      <a:r>
                        <a:rPr lang="en-CA" dirty="0"/>
                        <a:t>Spaghetti, Bread</a:t>
                      </a:r>
                    </a:p>
                  </a:txBody>
                  <a:tcPr/>
                </a:tc>
                <a:tc>
                  <a:txBody>
                    <a:bodyPr/>
                    <a:lstStyle/>
                    <a:p>
                      <a:pPr algn="ctr"/>
                      <a:r>
                        <a:rPr lang="en-CA" dirty="0"/>
                        <a:t>0</a:t>
                      </a:r>
                    </a:p>
                  </a:txBody>
                  <a:tcPr/>
                </a:tc>
                <a:extLst>
                  <a:ext uri="{0D108BD9-81ED-4DB2-BD59-A6C34878D82A}">
                    <a16:rowId xmlns:a16="http://schemas.microsoft.com/office/drawing/2014/main" val="1840827926"/>
                  </a:ext>
                </a:extLst>
              </a:tr>
              <a:tr h="370840">
                <a:tc>
                  <a:txBody>
                    <a:bodyPr/>
                    <a:lstStyle/>
                    <a:p>
                      <a:r>
                        <a:rPr lang="en-CA" dirty="0"/>
                        <a:t>Spaghetti, Milk</a:t>
                      </a:r>
                    </a:p>
                  </a:txBody>
                  <a:tcPr/>
                </a:tc>
                <a:tc>
                  <a:txBody>
                    <a:bodyPr/>
                    <a:lstStyle/>
                    <a:p>
                      <a:pPr algn="ctr"/>
                      <a:r>
                        <a:rPr lang="en-CA" dirty="0"/>
                        <a:t>0</a:t>
                      </a:r>
                    </a:p>
                  </a:txBody>
                  <a:tcPr/>
                </a:tc>
                <a:extLst>
                  <a:ext uri="{0D108BD9-81ED-4DB2-BD59-A6C34878D82A}">
                    <a16:rowId xmlns:a16="http://schemas.microsoft.com/office/drawing/2014/main" val="3780447229"/>
                  </a:ext>
                </a:extLst>
              </a:tr>
              <a:tr h="370840">
                <a:tc>
                  <a:txBody>
                    <a:bodyPr/>
                    <a:lstStyle/>
                    <a:p>
                      <a:r>
                        <a:rPr lang="en-CA" dirty="0"/>
                        <a:t>Eggs, Bread</a:t>
                      </a:r>
                    </a:p>
                  </a:txBody>
                  <a:tcPr/>
                </a:tc>
                <a:tc>
                  <a:txBody>
                    <a:bodyPr/>
                    <a:lstStyle/>
                    <a:p>
                      <a:pPr algn="ctr"/>
                      <a:r>
                        <a:rPr lang="en-CA" dirty="0"/>
                        <a:t>2</a:t>
                      </a:r>
                    </a:p>
                  </a:txBody>
                  <a:tcPr/>
                </a:tc>
                <a:extLst>
                  <a:ext uri="{0D108BD9-81ED-4DB2-BD59-A6C34878D82A}">
                    <a16:rowId xmlns:a16="http://schemas.microsoft.com/office/drawing/2014/main" val="2834227057"/>
                  </a:ext>
                </a:extLst>
              </a:tr>
              <a:tr h="370840">
                <a:tc>
                  <a:txBody>
                    <a:bodyPr/>
                    <a:lstStyle/>
                    <a:p>
                      <a:r>
                        <a:rPr lang="en-CA" dirty="0"/>
                        <a:t>Eggs, Milk</a:t>
                      </a:r>
                    </a:p>
                  </a:txBody>
                  <a:tcPr/>
                </a:tc>
                <a:tc>
                  <a:txBody>
                    <a:bodyPr/>
                    <a:lstStyle/>
                    <a:p>
                      <a:pPr algn="ctr"/>
                      <a:r>
                        <a:rPr lang="en-CA" dirty="0"/>
                        <a:t>3</a:t>
                      </a:r>
                    </a:p>
                  </a:txBody>
                  <a:tcPr/>
                </a:tc>
                <a:extLst>
                  <a:ext uri="{0D108BD9-81ED-4DB2-BD59-A6C34878D82A}">
                    <a16:rowId xmlns:a16="http://schemas.microsoft.com/office/drawing/2014/main" val="3855295897"/>
                  </a:ext>
                </a:extLst>
              </a:tr>
              <a:tr h="370840">
                <a:tc>
                  <a:txBody>
                    <a:bodyPr/>
                    <a:lstStyle/>
                    <a:p>
                      <a:r>
                        <a:rPr lang="en-CA" dirty="0"/>
                        <a:t>Bread, Milk</a:t>
                      </a:r>
                    </a:p>
                  </a:txBody>
                  <a:tcPr/>
                </a:tc>
                <a:tc>
                  <a:txBody>
                    <a:bodyPr/>
                    <a:lstStyle/>
                    <a:p>
                      <a:pPr algn="ctr"/>
                      <a:r>
                        <a:rPr lang="en-CA" dirty="0"/>
                        <a:t>2</a:t>
                      </a:r>
                    </a:p>
                  </a:txBody>
                  <a:tcPr/>
                </a:tc>
                <a:extLst>
                  <a:ext uri="{0D108BD9-81ED-4DB2-BD59-A6C34878D82A}">
                    <a16:rowId xmlns:a16="http://schemas.microsoft.com/office/drawing/2014/main" val="4070541520"/>
                  </a:ext>
                </a:extLst>
              </a:tr>
            </a:tbl>
          </a:graphicData>
        </a:graphic>
      </p:graphicFrame>
      <p:cxnSp>
        <p:nvCxnSpPr>
          <p:cNvPr id="5" name="Straight Arrow Connector 4">
            <a:extLst>
              <a:ext uri="{FF2B5EF4-FFF2-40B4-BE49-F238E27FC236}">
                <a16:creationId xmlns:a16="http://schemas.microsoft.com/office/drawing/2014/main" id="{10529E6C-3D46-7840-AAD0-4D7170CEE779}"/>
              </a:ext>
            </a:extLst>
          </p:cNvPr>
          <p:cNvCxnSpPr>
            <a:endCxn id="18" idx="1"/>
          </p:cNvCxnSpPr>
          <p:nvPr/>
        </p:nvCxnSpPr>
        <p:spPr>
          <a:xfrm flipV="1">
            <a:off x="3591365" y="3078480"/>
            <a:ext cx="939363" cy="7569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E5C1E2D-3A7B-7D47-9F7F-DD788674620E}"/>
              </a:ext>
            </a:extLst>
          </p:cNvPr>
          <p:cNvSpPr/>
          <p:nvPr/>
        </p:nvSpPr>
        <p:spPr>
          <a:xfrm>
            <a:off x="1" y="0"/>
            <a:ext cx="833718" cy="63531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Arrow: Pentagon 7">
            <a:extLst>
              <a:ext uri="{FF2B5EF4-FFF2-40B4-BE49-F238E27FC236}">
                <a16:creationId xmlns:a16="http://schemas.microsoft.com/office/drawing/2014/main" id="{408173DC-23C9-4F1C-ACBE-159193B518D5}"/>
              </a:ext>
            </a:extLst>
          </p:cNvPr>
          <p:cNvSpPr/>
          <p:nvPr/>
        </p:nvSpPr>
        <p:spPr>
          <a:xfrm>
            <a:off x="0" y="6353175"/>
            <a:ext cx="2070570" cy="504825"/>
          </a:xfrm>
          <a:prstGeom prst="homePlate">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Background</a:t>
            </a:r>
          </a:p>
        </p:txBody>
      </p:sp>
    </p:spTree>
    <p:extLst>
      <p:ext uri="{BB962C8B-B14F-4D97-AF65-F5344CB8AC3E}">
        <p14:creationId xmlns:p14="http://schemas.microsoft.com/office/powerpoint/2010/main" val="372411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Chevron 9">
            <a:extLst>
              <a:ext uri="{FF2B5EF4-FFF2-40B4-BE49-F238E27FC236}">
                <a16:creationId xmlns:a16="http://schemas.microsoft.com/office/drawing/2014/main" id="{9F17D597-22EC-4FDA-926B-BF5D510B3E67}"/>
              </a:ext>
            </a:extLst>
          </p:cNvPr>
          <p:cNvSpPr/>
          <p:nvPr/>
        </p:nvSpPr>
        <p:spPr>
          <a:xfrm>
            <a:off x="1887348" y="6363271"/>
            <a:ext cx="21067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Association Rule</a:t>
            </a:r>
          </a:p>
        </p:txBody>
      </p:sp>
      <p:sp>
        <p:nvSpPr>
          <p:cNvPr id="11" name="Arrow: Chevron 10">
            <a:extLst>
              <a:ext uri="{FF2B5EF4-FFF2-40B4-BE49-F238E27FC236}">
                <a16:creationId xmlns:a16="http://schemas.microsoft.com/office/drawing/2014/main" id="{AFC01292-8721-4F52-89B3-2CC57684958C}"/>
              </a:ext>
            </a:extLst>
          </p:cNvPr>
          <p:cNvSpPr/>
          <p:nvPr/>
        </p:nvSpPr>
        <p:spPr>
          <a:xfrm>
            <a:off x="3823586" y="6369217"/>
            <a:ext cx="2178420" cy="484632"/>
          </a:xfrm>
          <a:prstGeom prst="chevron">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Apriori Algorithm</a:t>
            </a:r>
          </a:p>
        </p:txBody>
      </p:sp>
      <p:sp>
        <p:nvSpPr>
          <p:cNvPr id="12" name="Arrow: Chevron 11">
            <a:extLst>
              <a:ext uri="{FF2B5EF4-FFF2-40B4-BE49-F238E27FC236}">
                <a16:creationId xmlns:a16="http://schemas.microsoft.com/office/drawing/2014/main" id="{21FDA42E-1692-44B1-AB1C-0EFB4F3EB5C7}"/>
              </a:ext>
            </a:extLst>
          </p:cNvPr>
          <p:cNvSpPr/>
          <p:nvPr/>
        </p:nvSpPr>
        <p:spPr>
          <a:xfrm>
            <a:off x="5819700" y="6369217"/>
            <a:ext cx="2178699"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3" name="Arrow: Chevron 12">
            <a:extLst>
              <a:ext uri="{FF2B5EF4-FFF2-40B4-BE49-F238E27FC236}">
                <a16:creationId xmlns:a16="http://schemas.microsoft.com/office/drawing/2014/main" id="{1DC121B0-D17A-48C1-A5E6-C9F9260C21F6}"/>
              </a:ext>
            </a:extLst>
          </p:cNvPr>
          <p:cNvSpPr/>
          <p:nvPr/>
        </p:nvSpPr>
        <p:spPr>
          <a:xfrm>
            <a:off x="7835154" y="6369217"/>
            <a:ext cx="226834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4" name="Arrow: Chevron 13">
            <a:extLst>
              <a:ext uri="{FF2B5EF4-FFF2-40B4-BE49-F238E27FC236}">
                <a16:creationId xmlns:a16="http://schemas.microsoft.com/office/drawing/2014/main" id="{47F46F6C-B7A6-47C2-8B2D-02A30E1C8B05}"/>
              </a:ext>
            </a:extLst>
          </p:cNvPr>
          <p:cNvSpPr/>
          <p:nvPr/>
        </p:nvSpPr>
        <p:spPr>
          <a:xfrm>
            <a:off x="9932894" y="6369217"/>
            <a:ext cx="22591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5" name="TextBox 14">
            <a:extLst>
              <a:ext uri="{FF2B5EF4-FFF2-40B4-BE49-F238E27FC236}">
                <a16:creationId xmlns:a16="http://schemas.microsoft.com/office/drawing/2014/main" id="{E25AA556-20D4-4234-8711-5A345AA155DE}"/>
              </a:ext>
            </a:extLst>
          </p:cNvPr>
          <p:cNvSpPr txBox="1"/>
          <p:nvPr/>
        </p:nvSpPr>
        <p:spPr>
          <a:xfrm>
            <a:off x="1484659" y="-143435"/>
            <a:ext cx="5759910" cy="1015663"/>
          </a:xfrm>
          <a:prstGeom prst="rect">
            <a:avLst/>
          </a:prstGeom>
          <a:noFill/>
        </p:spPr>
        <p:txBody>
          <a:bodyPr wrap="none" rtlCol="0">
            <a:spAutoFit/>
          </a:bodyPr>
          <a:lstStyle/>
          <a:p>
            <a:r>
              <a:rPr lang="en-CA" sz="3600" dirty="0">
                <a:solidFill>
                  <a:schemeClr val="accent6">
                    <a:lumMod val="75000"/>
                  </a:schemeClr>
                </a:solidFill>
                <a:latin typeface="Agency FB" panose="020B0503020202020204" pitchFamily="34" charset="0"/>
                <a:ea typeface="+mj-ea"/>
                <a:cs typeface="+mj-cs"/>
              </a:rPr>
              <a:t>Example</a:t>
            </a:r>
            <a:r>
              <a:rPr lang="en-CA" sz="6000" dirty="0">
                <a:solidFill>
                  <a:schemeClr val="accent6">
                    <a:lumMod val="75000"/>
                  </a:schemeClr>
                </a:solidFill>
                <a:latin typeface="Agency FB" panose="020B0503020202020204" pitchFamily="34" charset="0"/>
                <a:ea typeface="+mj-ea"/>
                <a:cs typeface="+mj-cs"/>
              </a:rPr>
              <a:t>: </a:t>
            </a:r>
            <a:r>
              <a:rPr lang="en-CA" sz="3600" b="1" dirty="0">
                <a:solidFill>
                  <a:schemeClr val="accent6">
                    <a:lumMod val="75000"/>
                  </a:schemeClr>
                </a:solidFill>
                <a:latin typeface="Agency FB" panose="020B0503020202020204" pitchFamily="34" charset="0"/>
                <a:ea typeface="+mj-ea"/>
                <a:cs typeface="+mj-cs"/>
              </a:rPr>
              <a:t>User input -&gt; min support=2</a:t>
            </a:r>
            <a:endParaRPr lang="en-CA" sz="3000" b="1" dirty="0">
              <a:solidFill>
                <a:schemeClr val="accent6">
                  <a:lumMod val="75000"/>
                </a:schemeClr>
              </a:solidFill>
              <a:latin typeface="Agency FB" panose="020B0503020202020204" pitchFamily="34" charset="0"/>
              <a:ea typeface="+mj-ea"/>
              <a:cs typeface="+mj-cs"/>
            </a:endParaRPr>
          </a:p>
        </p:txBody>
      </p:sp>
      <p:graphicFrame>
        <p:nvGraphicFramePr>
          <p:cNvPr id="16" name="Table 28">
            <a:extLst>
              <a:ext uri="{FF2B5EF4-FFF2-40B4-BE49-F238E27FC236}">
                <a16:creationId xmlns:a16="http://schemas.microsoft.com/office/drawing/2014/main" id="{9B7A99F3-1E21-2843-8FC8-B36907D298B5}"/>
              </a:ext>
            </a:extLst>
          </p:cNvPr>
          <p:cNvGraphicFramePr>
            <a:graphicFrameLocks noGrp="1"/>
          </p:cNvGraphicFramePr>
          <p:nvPr/>
        </p:nvGraphicFramePr>
        <p:xfrm>
          <a:off x="8201629" y="3556056"/>
          <a:ext cx="3803742" cy="2595880"/>
        </p:xfrm>
        <a:graphic>
          <a:graphicData uri="http://schemas.openxmlformats.org/drawingml/2006/table">
            <a:tbl>
              <a:tblPr firstRow="1" bandRow="1">
                <a:tableStyleId>{93296810-A885-4BE3-A3E7-6D5BEEA58F35}</a:tableStyleId>
              </a:tblPr>
              <a:tblGrid>
                <a:gridCol w="957898">
                  <a:extLst>
                    <a:ext uri="{9D8B030D-6E8A-4147-A177-3AD203B41FA5}">
                      <a16:colId xmlns:a16="http://schemas.microsoft.com/office/drawing/2014/main" val="1443174014"/>
                    </a:ext>
                  </a:extLst>
                </a:gridCol>
                <a:gridCol w="2845844">
                  <a:extLst>
                    <a:ext uri="{9D8B030D-6E8A-4147-A177-3AD203B41FA5}">
                      <a16:colId xmlns:a16="http://schemas.microsoft.com/office/drawing/2014/main" val="1997193664"/>
                    </a:ext>
                  </a:extLst>
                </a:gridCol>
              </a:tblGrid>
              <a:tr h="370840">
                <a:tc>
                  <a:txBody>
                    <a:bodyPr/>
                    <a:lstStyle/>
                    <a:p>
                      <a:r>
                        <a:rPr lang="en-CA" dirty="0"/>
                        <a:t>Trans ID</a:t>
                      </a:r>
                    </a:p>
                  </a:txBody>
                  <a:tcPr/>
                </a:tc>
                <a:tc>
                  <a:txBody>
                    <a:bodyPr/>
                    <a:lstStyle/>
                    <a:p>
                      <a:r>
                        <a:rPr lang="en-CA" dirty="0"/>
                        <a:t>Items</a:t>
                      </a:r>
                    </a:p>
                  </a:txBody>
                  <a:tcPr/>
                </a:tc>
                <a:extLst>
                  <a:ext uri="{0D108BD9-81ED-4DB2-BD59-A6C34878D82A}">
                    <a16:rowId xmlns:a16="http://schemas.microsoft.com/office/drawing/2014/main" val="452444393"/>
                  </a:ext>
                </a:extLst>
              </a:tr>
              <a:tr h="370840">
                <a:tc>
                  <a:txBody>
                    <a:bodyPr/>
                    <a:lstStyle/>
                    <a:p>
                      <a:r>
                        <a:rPr lang="en-CA" dirty="0"/>
                        <a:t>151</a:t>
                      </a:r>
                    </a:p>
                  </a:txBody>
                  <a:tcPr/>
                </a:tc>
                <a:tc>
                  <a:txBody>
                    <a:bodyPr/>
                    <a:lstStyle/>
                    <a:p>
                      <a:r>
                        <a:rPr lang="en-CA" dirty="0"/>
                        <a:t>Veggies, Spaghetti, Chicken</a:t>
                      </a:r>
                    </a:p>
                  </a:txBody>
                  <a:tcPr/>
                </a:tc>
                <a:extLst>
                  <a:ext uri="{0D108BD9-81ED-4DB2-BD59-A6C34878D82A}">
                    <a16:rowId xmlns:a16="http://schemas.microsoft.com/office/drawing/2014/main" val="560491310"/>
                  </a:ext>
                </a:extLst>
              </a:tr>
              <a:tr h="370840">
                <a:tc>
                  <a:txBody>
                    <a:bodyPr/>
                    <a:lstStyle/>
                    <a:p>
                      <a:r>
                        <a:rPr lang="en-CA" dirty="0"/>
                        <a:t>152</a:t>
                      </a:r>
                    </a:p>
                  </a:txBody>
                  <a:tcPr/>
                </a:tc>
                <a:tc>
                  <a:txBody>
                    <a:bodyPr/>
                    <a:lstStyle/>
                    <a:p>
                      <a:r>
                        <a:rPr lang="en-CA" dirty="0"/>
                        <a:t>Spaghetti, Ketchup, Veggies </a:t>
                      </a:r>
                    </a:p>
                  </a:txBody>
                  <a:tcPr/>
                </a:tc>
                <a:extLst>
                  <a:ext uri="{0D108BD9-81ED-4DB2-BD59-A6C34878D82A}">
                    <a16:rowId xmlns:a16="http://schemas.microsoft.com/office/drawing/2014/main" val="370599835"/>
                  </a:ext>
                </a:extLst>
              </a:tr>
              <a:tr h="370840">
                <a:tc>
                  <a:txBody>
                    <a:bodyPr/>
                    <a:lstStyle/>
                    <a:p>
                      <a:r>
                        <a:rPr lang="en-CA" dirty="0"/>
                        <a:t>153</a:t>
                      </a:r>
                    </a:p>
                  </a:txBody>
                  <a:tcPr/>
                </a:tc>
                <a:tc>
                  <a:txBody>
                    <a:bodyPr/>
                    <a:lstStyle/>
                    <a:p>
                      <a:r>
                        <a:rPr lang="en-CA" dirty="0"/>
                        <a:t>Eggs, Bread, Sausage, Milk</a:t>
                      </a:r>
                    </a:p>
                  </a:txBody>
                  <a:tcPr/>
                </a:tc>
                <a:extLst>
                  <a:ext uri="{0D108BD9-81ED-4DB2-BD59-A6C34878D82A}">
                    <a16:rowId xmlns:a16="http://schemas.microsoft.com/office/drawing/2014/main" val="3005455768"/>
                  </a:ext>
                </a:extLst>
              </a:tr>
              <a:tr h="370840">
                <a:tc>
                  <a:txBody>
                    <a:bodyPr/>
                    <a:lstStyle/>
                    <a:p>
                      <a:r>
                        <a:rPr lang="en-CA" dirty="0"/>
                        <a:t>154</a:t>
                      </a:r>
                    </a:p>
                  </a:txBody>
                  <a:tcPr/>
                </a:tc>
                <a:tc>
                  <a:txBody>
                    <a:bodyPr/>
                    <a:lstStyle/>
                    <a:p>
                      <a:r>
                        <a:rPr lang="en-CA" dirty="0"/>
                        <a:t>Coke, Bread, Milk, Eggs</a:t>
                      </a:r>
                    </a:p>
                  </a:txBody>
                  <a:tcPr/>
                </a:tc>
                <a:extLst>
                  <a:ext uri="{0D108BD9-81ED-4DB2-BD59-A6C34878D82A}">
                    <a16:rowId xmlns:a16="http://schemas.microsoft.com/office/drawing/2014/main" val="51637767"/>
                  </a:ext>
                </a:extLst>
              </a:tr>
              <a:tr h="370840">
                <a:tc>
                  <a:txBody>
                    <a:bodyPr/>
                    <a:lstStyle/>
                    <a:p>
                      <a:r>
                        <a:rPr lang="en-CA" dirty="0"/>
                        <a:t>155</a:t>
                      </a:r>
                    </a:p>
                  </a:txBody>
                  <a:tcPr/>
                </a:tc>
                <a:tc>
                  <a:txBody>
                    <a:bodyPr/>
                    <a:lstStyle/>
                    <a:p>
                      <a:r>
                        <a:rPr lang="en-CA" dirty="0"/>
                        <a:t>Cheese, Eggs, Milk</a:t>
                      </a:r>
                    </a:p>
                  </a:txBody>
                  <a:tcPr/>
                </a:tc>
                <a:extLst>
                  <a:ext uri="{0D108BD9-81ED-4DB2-BD59-A6C34878D82A}">
                    <a16:rowId xmlns:a16="http://schemas.microsoft.com/office/drawing/2014/main" val="1840827926"/>
                  </a:ext>
                </a:extLst>
              </a:tr>
              <a:tr h="370840">
                <a:tc>
                  <a:txBody>
                    <a:bodyPr/>
                    <a:lstStyle/>
                    <a:p>
                      <a:r>
                        <a:rPr lang="en-CA" dirty="0"/>
                        <a:t>156</a:t>
                      </a:r>
                    </a:p>
                  </a:txBody>
                  <a:tcPr/>
                </a:tc>
                <a:tc>
                  <a:txBody>
                    <a:bodyPr/>
                    <a:lstStyle/>
                    <a:p>
                      <a:r>
                        <a:rPr lang="en-CA" dirty="0"/>
                        <a:t>Ice Cream, Brownie</a:t>
                      </a:r>
                    </a:p>
                  </a:txBody>
                  <a:tcPr/>
                </a:tc>
                <a:extLst>
                  <a:ext uri="{0D108BD9-81ED-4DB2-BD59-A6C34878D82A}">
                    <a16:rowId xmlns:a16="http://schemas.microsoft.com/office/drawing/2014/main" val="2834227057"/>
                  </a:ext>
                </a:extLst>
              </a:tr>
            </a:tbl>
          </a:graphicData>
        </a:graphic>
      </p:graphicFrame>
      <p:graphicFrame>
        <p:nvGraphicFramePr>
          <p:cNvPr id="17" name="Table 28">
            <a:extLst>
              <a:ext uri="{FF2B5EF4-FFF2-40B4-BE49-F238E27FC236}">
                <a16:creationId xmlns:a16="http://schemas.microsoft.com/office/drawing/2014/main" id="{33833DB5-A911-E140-9BFB-4EEA315F55F7}"/>
              </a:ext>
            </a:extLst>
          </p:cNvPr>
          <p:cNvGraphicFramePr>
            <a:graphicFrameLocks noGrp="1"/>
          </p:cNvGraphicFramePr>
          <p:nvPr/>
        </p:nvGraphicFramePr>
        <p:xfrm>
          <a:off x="1484659" y="1021080"/>
          <a:ext cx="2106706" cy="4815840"/>
        </p:xfrm>
        <a:graphic>
          <a:graphicData uri="http://schemas.openxmlformats.org/drawingml/2006/table">
            <a:tbl>
              <a:tblPr firstRow="1" bandRow="1">
                <a:tableStyleId>{93296810-A885-4BE3-A3E7-6D5BEEA58F35}</a:tableStyleId>
              </a:tblPr>
              <a:tblGrid>
                <a:gridCol w="1145025">
                  <a:extLst>
                    <a:ext uri="{9D8B030D-6E8A-4147-A177-3AD203B41FA5}">
                      <a16:colId xmlns:a16="http://schemas.microsoft.com/office/drawing/2014/main" val="1443174014"/>
                    </a:ext>
                  </a:extLst>
                </a:gridCol>
                <a:gridCol w="961681">
                  <a:extLst>
                    <a:ext uri="{9D8B030D-6E8A-4147-A177-3AD203B41FA5}">
                      <a16:colId xmlns:a16="http://schemas.microsoft.com/office/drawing/2014/main" val="1997193664"/>
                    </a:ext>
                  </a:extLst>
                </a:gridCol>
              </a:tblGrid>
              <a:tr h="370840">
                <a:tc>
                  <a:txBody>
                    <a:bodyPr/>
                    <a:lstStyle/>
                    <a:p>
                      <a:r>
                        <a:rPr lang="en-CA" dirty="0"/>
                        <a:t>Itemset</a:t>
                      </a:r>
                    </a:p>
                  </a:txBody>
                  <a:tcPr/>
                </a:tc>
                <a:tc>
                  <a:txBody>
                    <a:bodyPr/>
                    <a:lstStyle/>
                    <a:p>
                      <a:r>
                        <a:rPr lang="en-CA" dirty="0"/>
                        <a:t>Support</a:t>
                      </a:r>
                    </a:p>
                  </a:txBody>
                  <a:tcPr/>
                </a:tc>
                <a:extLst>
                  <a:ext uri="{0D108BD9-81ED-4DB2-BD59-A6C34878D82A}">
                    <a16:rowId xmlns:a16="http://schemas.microsoft.com/office/drawing/2014/main" val="452444393"/>
                  </a:ext>
                </a:extLst>
              </a:tr>
              <a:tr h="370840">
                <a:tc>
                  <a:txBody>
                    <a:bodyPr/>
                    <a:lstStyle/>
                    <a:p>
                      <a:r>
                        <a:rPr lang="en-CA" dirty="0"/>
                        <a:t>Veggies</a:t>
                      </a:r>
                    </a:p>
                  </a:txBody>
                  <a:tcPr/>
                </a:tc>
                <a:tc>
                  <a:txBody>
                    <a:bodyPr/>
                    <a:lstStyle/>
                    <a:p>
                      <a:pPr algn="ctr"/>
                      <a:r>
                        <a:rPr lang="en-CA" dirty="0"/>
                        <a:t>2</a:t>
                      </a:r>
                    </a:p>
                  </a:txBody>
                  <a:tcPr/>
                </a:tc>
                <a:extLst>
                  <a:ext uri="{0D108BD9-81ED-4DB2-BD59-A6C34878D82A}">
                    <a16:rowId xmlns:a16="http://schemas.microsoft.com/office/drawing/2014/main" val="560491310"/>
                  </a:ext>
                </a:extLst>
              </a:tr>
              <a:tr h="370840">
                <a:tc>
                  <a:txBody>
                    <a:bodyPr/>
                    <a:lstStyle/>
                    <a:p>
                      <a:r>
                        <a:rPr lang="en-CA" dirty="0"/>
                        <a:t>Spaghetti</a:t>
                      </a:r>
                    </a:p>
                  </a:txBody>
                  <a:tcPr/>
                </a:tc>
                <a:tc>
                  <a:txBody>
                    <a:bodyPr/>
                    <a:lstStyle/>
                    <a:p>
                      <a:pPr algn="ctr"/>
                      <a:r>
                        <a:rPr lang="en-CA" dirty="0"/>
                        <a:t>2</a:t>
                      </a:r>
                    </a:p>
                  </a:txBody>
                  <a:tcPr/>
                </a:tc>
                <a:extLst>
                  <a:ext uri="{0D108BD9-81ED-4DB2-BD59-A6C34878D82A}">
                    <a16:rowId xmlns:a16="http://schemas.microsoft.com/office/drawing/2014/main" val="370599835"/>
                  </a:ext>
                </a:extLst>
              </a:tr>
              <a:tr h="370840">
                <a:tc>
                  <a:txBody>
                    <a:bodyPr/>
                    <a:lstStyle/>
                    <a:p>
                      <a:r>
                        <a:rPr lang="en-CA" dirty="0">
                          <a:highlight>
                            <a:srgbClr val="FF0000"/>
                          </a:highlight>
                        </a:rPr>
                        <a:t>Chicken</a:t>
                      </a:r>
                    </a:p>
                  </a:txBody>
                  <a:tcPr/>
                </a:tc>
                <a:tc>
                  <a:txBody>
                    <a:bodyPr/>
                    <a:lstStyle/>
                    <a:p>
                      <a:pPr algn="ctr"/>
                      <a:r>
                        <a:rPr lang="en-CA" dirty="0">
                          <a:highlight>
                            <a:srgbClr val="FF0000"/>
                          </a:highlight>
                        </a:rPr>
                        <a:t>1</a:t>
                      </a:r>
                    </a:p>
                  </a:txBody>
                  <a:tcPr/>
                </a:tc>
                <a:extLst>
                  <a:ext uri="{0D108BD9-81ED-4DB2-BD59-A6C34878D82A}">
                    <a16:rowId xmlns:a16="http://schemas.microsoft.com/office/drawing/2014/main" val="3005455768"/>
                  </a:ext>
                </a:extLst>
              </a:tr>
              <a:tr h="370840">
                <a:tc>
                  <a:txBody>
                    <a:bodyPr/>
                    <a:lstStyle/>
                    <a:p>
                      <a:r>
                        <a:rPr lang="en-CA" dirty="0">
                          <a:highlight>
                            <a:srgbClr val="FF0000"/>
                          </a:highlight>
                        </a:rPr>
                        <a:t>Ketchup</a:t>
                      </a:r>
                    </a:p>
                  </a:txBody>
                  <a:tcPr/>
                </a:tc>
                <a:tc>
                  <a:txBody>
                    <a:bodyPr/>
                    <a:lstStyle/>
                    <a:p>
                      <a:pPr algn="ctr"/>
                      <a:r>
                        <a:rPr lang="en-CA" dirty="0">
                          <a:highlight>
                            <a:srgbClr val="FF0000"/>
                          </a:highlight>
                        </a:rPr>
                        <a:t>1</a:t>
                      </a:r>
                    </a:p>
                  </a:txBody>
                  <a:tcPr/>
                </a:tc>
                <a:extLst>
                  <a:ext uri="{0D108BD9-81ED-4DB2-BD59-A6C34878D82A}">
                    <a16:rowId xmlns:a16="http://schemas.microsoft.com/office/drawing/2014/main" val="3575903612"/>
                  </a:ext>
                </a:extLst>
              </a:tr>
              <a:tr h="370840">
                <a:tc>
                  <a:txBody>
                    <a:bodyPr/>
                    <a:lstStyle/>
                    <a:p>
                      <a:r>
                        <a:rPr lang="en-CA" dirty="0"/>
                        <a:t>Eggs</a:t>
                      </a:r>
                    </a:p>
                  </a:txBody>
                  <a:tcPr/>
                </a:tc>
                <a:tc>
                  <a:txBody>
                    <a:bodyPr/>
                    <a:lstStyle/>
                    <a:p>
                      <a:pPr algn="ctr"/>
                      <a:r>
                        <a:rPr lang="en-CA" dirty="0"/>
                        <a:t>3</a:t>
                      </a:r>
                    </a:p>
                  </a:txBody>
                  <a:tcPr/>
                </a:tc>
                <a:extLst>
                  <a:ext uri="{0D108BD9-81ED-4DB2-BD59-A6C34878D82A}">
                    <a16:rowId xmlns:a16="http://schemas.microsoft.com/office/drawing/2014/main" val="51637767"/>
                  </a:ext>
                </a:extLst>
              </a:tr>
              <a:tr h="370840">
                <a:tc>
                  <a:txBody>
                    <a:bodyPr/>
                    <a:lstStyle/>
                    <a:p>
                      <a:r>
                        <a:rPr lang="en-CA" dirty="0"/>
                        <a:t>Bread</a:t>
                      </a:r>
                    </a:p>
                  </a:txBody>
                  <a:tcPr/>
                </a:tc>
                <a:tc>
                  <a:txBody>
                    <a:bodyPr/>
                    <a:lstStyle/>
                    <a:p>
                      <a:pPr algn="ctr"/>
                      <a:r>
                        <a:rPr lang="en-CA" dirty="0"/>
                        <a:t>2</a:t>
                      </a:r>
                    </a:p>
                  </a:txBody>
                  <a:tcPr/>
                </a:tc>
                <a:extLst>
                  <a:ext uri="{0D108BD9-81ED-4DB2-BD59-A6C34878D82A}">
                    <a16:rowId xmlns:a16="http://schemas.microsoft.com/office/drawing/2014/main" val="1840827926"/>
                  </a:ext>
                </a:extLst>
              </a:tr>
              <a:tr h="370840">
                <a:tc>
                  <a:txBody>
                    <a:bodyPr/>
                    <a:lstStyle/>
                    <a:p>
                      <a:r>
                        <a:rPr lang="en-CA" dirty="0">
                          <a:highlight>
                            <a:srgbClr val="FF0000"/>
                          </a:highlight>
                        </a:rPr>
                        <a:t>Sausage</a:t>
                      </a:r>
                    </a:p>
                  </a:txBody>
                  <a:tcPr/>
                </a:tc>
                <a:tc>
                  <a:txBody>
                    <a:bodyPr/>
                    <a:lstStyle/>
                    <a:p>
                      <a:pPr algn="ctr"/>
                      <a:r>
                        <a:rPr lang="en-CA" dirty="0">
                          <a:highlight>
                            <a:srgbClr val="FF0000"/>
                          </a:highlight>
                        </a:rPr>
                        <a:t>1</a:t>
                      </a:r>
                    </a:p>
                  </a:txBody>
                  <a:tcPr/>
                </a:tc>
                <a:extLst>
                  <a:ext uri="{0D108BD9-81ED-4DB2-BD59-A6C34878D82A}">
                    <a16:rowId xmlns:a16="http://schemas.microsoft.com/office/drawing/2014/main" val="3780447229"/>
                  </a:ext>
                </a:extLst>
              </a:tr>
              <a:tr h="370840">
                <a:tc>
                  <a:txBody>
                    <a:bodyPr/>
                    <a:lstStyle/>
                    <a:p>
                      <a:r>
                        <a:rPr lang="en-CA" dirty="0"/>
                        <a:t>Milk</a:t>
                      </a:r>
                    </a:p>
                  </a:txBody>
                  <a:tcPr/>
                </a:tc>
                <a:tc>
                  <a:txBody>
                    <a:bodyPr/>
                    <a:lstStyle/>
                    <a:p>
                      <a:pPr algn="ctr"/>
                      <a:r>
                        <a:rPr lang="en-CA" dirty="0"/>
                        <a:t>3</a:t>
                      </a:r>
                    </a:p>
                  </a:txBody>
                  <a:tcPr/>
                </a:tc>
                <a:extLst>
                  <a:ext uri="{0D108BD9-81ED-4DB2-BD59-A6C34878D82A}">
                    <a16:rowId xmlns:a16="http://schemas.microsoft.com/office/drawing/2014/main" val="2834227057"/>
                  </a:ext>
                </a:extLst>
              </a:tr>
              <a:tr h="370840">
                <a:tc>
                  <a:txBody>
                    <a:bodyPr/>
                    <a:lstStyle/>
                    <a:p>
                      <a:r>
                        <a:rPr lang="en-CA" dirty="0">
                          <a:highlight>
                            <a:srgbClr val="FF0000"/>
                          </a:highlight>
                        </a:rPr>
                        <a:t>Coke</a:t>
                      </a:r>
                    </a:p>
                  </a:txBody>
                  <a:tcPr/>
                </a:tc>
                <a:tc>
                  <a:txBody>
                    <a:bodyPr/>
                    <a:lstStyle/>
                    <a:p>
                      <a:pPr algn="ctr"/>
                      <a:r>
                        <a:rPr lang="en-CA" dirty="0">
                          <a:highlight>
                            <a:srgbClr val="FF0000"/>
                          </a:highlight>
                        </a:rPr>
                        <a:t>1</a:t>
                      </a:r>
                    </a:p>
                  </a:txBody>
                  <a:tcPr/>
                </a:tc>
                <a:extLst>
                  <a:ext uri="{0D108BD9-81ED-4DB2-BD59-A6C34878D82A}">
                    <a16:rowId xmlns:a16="http://schemas.microsoft.com/office/drawing/2014/main" val="3855295897"/>
                  </a:ext>
                </a:extLst>
              </a:tr>
              <a:tr h="370840">
                <a:tc>
                  <a:txBody>
                    <a:bodyPr/>
                    <a:lstStyle/>
                    <a:p>
                      <a:r>
                        <a:rPr lang="en-CA" dirty="0">
                          <a:highlight>
                            <a:srgbClr val="FF0000"/>
                          </a:highlight>
                        </a:rPr>
                        <a:t>Cheese</a:t>
                      </a:r>
                    </a:p>
                  </a:txBody>
                  <a:tcPr/>
                </a:tc>
                <a:tc>
                  <a:txBody>
                    <a:bodyPr/>
                    <a:lstStyle/>
                    <a:p>
                      <a:pPr algn="ctr"/>
                      <a:r>
                        <a:rPr lang="en-CA" dirty="0">
                          <a:highlight>
                            <a:srgbClr val="FF0000"/>
                          </a:highlight>
                        </a:rPr>
                        <a:t>1</a:t>
                      </a:r>
                    </a:p>
                  </a:txBody>
                  <a:tcPr/>
                </a:tc>
                <a:extLst>
                  <a:ext uri="{0D108BD9-81ED-4DB2-BD59-A6C34878D82A}">
                    <a16:rowId xmlns:a16="http://schemas.microsoft.com/office/drawing/2014/main" val="4070541520"/>
                  </a:ext>
                </a:extLst>
              </a:tr>
              <a:tr h="0">
                <a:tc>
                  <a:txBody>
                    <a:bodyPr/>
                    <a:lstStyle/>
                    <a:p>
                      <a:r>
                        <a:rPr lang="en-CA" dirty="0">
                          <a:highlight>
                            <a:srgbClr val="FF0000"/>
                          </a:highlight>
                        </a:rPr>
                        <a:t>Ice Cream</a:t>
                      </a:r>
                    </a:p>
                  </a:txBody>
                  <a:tcPr/>
                </a:tc>
                <a:tc>
                  <a:txBody>
                    <a:bodyPr/>
                    <a:lstStyle/>
                    <a:p>
                      <a:pPr algn="ctr"/>
                      <a:r>
                        <a:rPr lang="en-CA" dirty="0">
                          <a:highlight>
                            <a:srgbClr val="FF0000"/>
                          </a:highlight>
                        </a:rPr>
                        <a:t>1</a:t>
                      </a:r>
                    </a:p>
                  </a:txBody>
                  <a:tcPr/>
                </a:tc>
                <a:extLst>
                  <a:ext uri="{0D108BD9-81ED-4DB2-BD59-A6C34878D82A}">
                    <a16:rowId xmlns:a16="http://schemas.microsoft.com/office/drawing/2014/main" val="2602104749"/>
                  </a:ext>
                </a:extLst>
              </a:tr>
              <a:tr h="370840">
                <a:tc>
                  <a:txBody>
                    <a:bodyPr/>
                    <a:lstStyle/>
                    <a:p>
                      <a:r>
                        <a:rPr lang="en-CA" dirty="0">
                          <a:highlight>
                            <a:srgbClr val="FF0000"/>
                          </a:highlight>
                        </a:rPr>
                        <a:t>Brownie</a:t>
                      </a:r>
                    </a:p>
                  </a:txBody>
                  <a:tcPr/>
                </a:tc>
                <a:tc>
                  <a:txBody>
                    <a:bodyPr/>
                    <a:lstStyle/>
                    <a:p>
                      <a:pPr algn="ctr"/>
                      <a:r>
                        <a:rPr lang="en-CA" dirty="0">
                          <a:highlight>
                            <a:srgbClr val="FF0000"/>
                          </a:highlight>
                        </a:rPr>
                        <a:t>1</a:t>
                      </a:r>
                    </a:p>
                  </a:txBody>
                  <a:tcPr/>
                </a:tc>
                <a:extLst>
                  <a:ext uri="{0D108BD9-81ED-4DB2-BD59-A6C34878D82A}">
                    <a16:rowId xmlns:a16="http://schemas.microsoft.com/office/drawing/2014/main" val="4018656798"/>
                  </a:ext>
                </a:extLst>
              </a:tr>
            </a:tbl>
          </a:graphicData>
        </a:graphic>
      </p:graphicFrame>
      <p:graphicFrame>
        <p:nvGraphicFramePr>
          <p:cNvPr id="18" name="Table 28">
            <a:extLst>
              <a:ext uri="{FF2B5EF4-FFF2-40B4-BE49-F238E27FC236}">
                <a16:creationId xmlns:a16="http://schemas.microsoft.com/office/drawing/2014/main" id="{4AC9C6F8-73B5-5946-8B06-77A0956A13C9}"/>
              </a:ext>
            </a:extLst>
          </p:cNvPr>
          <p:cNvGraphicFramePr>
            <a:graphicFrameLocks noGrp="1"/>
          </p:cNvGraphicFramePr>
          <p:nvPr/>
        </p:nvGraphicFramePr>
        <p:xfrm>
          <a:off x="4530728" y="1038860"/>
          <a:ext cx="3059206" cy="4079240"/>
        </p:xfrm>
        <a:graphic>
          <a:graphicData uri="http://schemas.openxmlformats.org/drawingml/2006/table">
            <a:tbl>
              <a:tblPr firstRow="1" bandRow="1">
                <a:tableStyleId>{93296810-A885-4BE3-A3E7-6D5BEEA58F35}</a:tableStyleId>
              </a:tblPr>
              <a:tblGrid>
                <a:gridCol w="2099226">
                  <a:extLst>
                    <a:ext uri="{9D8B030D-6E8A-4147-A177-3AD203B41FA5}">
                      <a16:colId xmlns:a16="http://schemas.microsoft.com/office/drawing/2014/main" val="1443174014"/>
                    </a:ext>
                  </a:extLst>
                </a:gridCol>
                <a:gridCol w="959980">
                  <a:extLst>
                    <a:ext uri="{9D8B030D-6E8A-4147-A177-3AD203B41FA5}">
                      <a16:colId xmlns:a16="http://schemas.microsoft.com/office/drawing/2014/main" val="1997193664"/>
                    </a:ext>
                  </a:extLst>
                </a:gridCol>
              </a:tblGrid>
              <a:tr h="370840">
                <a:tc>
                  <a:txBody>
                    <a:bodyPr/>
                    <a:lstStyle/>
                    <a:p>
                      <a:r>
                        <a:rPr lang="en-CA" dirty="0"/>
                        <a:t>Itemset</a:t>
                      </a:r>
                    </a:p>
                  </a:txBody>
                  <a:tcPr/>
                </a:tc>
                <a:tc>
                  <a:txBody>
                    <a:bodyPr/>
                    <a:lstStyle/>
                    <a:p>
                      <a:r>
                        <a:rPr lang="en-CA" dirty="0"/>
                        <a:t>Support</a:t>
                      </a:r>
                    </a:p>
                  </a:txBody>
                  <a:tcPr/>
                </a:tc>
                <a:extLst>
                  <a:ext uri="{0D108BD9-81ED-4DB2-BD59-A6C34878D82A}">
                    <a16:rowId xmlns:a16="http://schemas.microsoft.com/office/drawing/2014/main" val="452444393"/>
                  </a:ext>
                </a:extLst>
              </a:tr>
              <a:tr h="370840">
                <a:tc>
                  <a:txBody>
                    <a:bodyPr/>
                    <a:lstStyle/>
                    <a:p>
                      <a:r>
                        <a:rPr lang="en-CA" dirty="0">
                          <a:highlight>
                            <a:srgbClr val="FF0000"/>
                          </a:highlight>
                        </a:rPr>
                        <a:t>Veggies, Spaghetti</a:t>
                      </a:r>
                    </a:p>
                  </a:txBody>
                  <a:tcPr/>
                </a:tc>
                <a:tc>
                  <a:txBody>
                    <a:bodyPr/>
                    <a:lstStyle/>
                    <a:p>
                      <a:pPr algn="ctr"/>
                      <a:r>
                        <a:rPr lang="en-CA" dirty="0">
                          <a:highlight>
                            <a:srgbClr val="FF0000"/>
                          </a:highlight>
                        </a:rPr>
                        <a:t>1</a:t>
                      </a:r>
                    </a:p>
                  </a:txBody>
                  <a:tcPr/>
                </a:tc>
                <a:extLst>
                  <a:ext uri="{0D108BD9-81ED-4DB2-BD59-A6C34878D82A}">
                    <a16:rowId xmlns:a16="http://schemas.microsoft.com/office/drawing/2014/main" val="560491310"/>
                  </a:ext>
                </a:extLst>
              </a:tr>
              <a:tr h="370840">
                <a:tc>
                  <a:txBody>
                    <a:bodyPr/>
                    <a:lstStyle/>
                    <a:p>
                      <a:r>
                        <a:rPr lang="en-CA" dirty="0">
                          <a:highlight>
                            <a:srgbClr val="FF0000"/>
                          </a:highlight>
                        </a:rPr>
                        <a:t>Veggies, Eggs</a:t>
                      </a:r>
                    </a:p>
                  </a:txBody>
                  <a:tcPr/>
                </a:tc>
                <a:tc>
                  <a:txBody>
                    <a:bodyPr/>
                    <a:lstStyle/>
                    <a:p>
                      <a:pPr algn="ctr"/>
                      <a:r>
                        <a:rPr lang="en-CA" dirty="0">
                          <a:highlight>
                            <a:srgbClr val="FF0000"/>
                          </a:highlight>
                        </a:rPr>
                        <a:t>0</a:t>
                      </a:r>
                    </a:p>
                  </a:txBody>
                  <a:tcPr/>
                </a:tc>
                <a:extLst>
                  <a:ext uri="{0D108BD9-81ED-4DB2-BD59-A6C34878D82A}">
                    <a16:rowId xmlns:a16="http://schemas.microsoft.com/office/drawing/2014/main" val="370599835"/>
                  </a:ext>
                </a:extLst>
              </a:tr>
              <a:tr h="370840">
                <a:tc>
                  <a:txBody>
                    <a:bodyPr/>
                    <a:lstStyle/>
                    <a:p>
                      <a:r>
                        <a:rPr lang="en-CA" dirty="0">
                          <a:highlight>
                            <a:srgbClr val="FF0000"/>
                          </a:highlight>
                        </a:rPr>
                        <a:t>Veggies, Bread</a:t>
                      </a:r>
                    </a:p>
                  </a:txBody>
                  <a:tcPr/>
                </a:tc>
                <a:tc>
                  <a:txBody>
                    <a:bodyPr/>
                    <a:lstStyle/>
                    <a:p>
                      <a:pPr algn="ctr"/>
                      <a:r>
                        <a:rPr lang="en-CA" dirty="0">
                          <a:highlight>
                            <a:srgbClr val="FF0000"/>
                          </a:highlight>
                        </a:rPr>
                        <a:t>0</a:t>
                      </a:r>
                    </a:p>
                  </a:txBody>
                  <a:tcPr/>
                </a:tc>
                <a:extLst>
                  <a:ext uri="{0D108BD9-81ED-4DB2-BD59-A6C34878D82A}">
                    <a16:rowId xmlns:a16="http://schemas.microsoft.com/office/drawing/2014/main" val="3005455768"/>
                  </a:ext>
                </a:extLst>
              </a:tr>
              <a:tr h="370840">
                <a:tc>
                  <a:txBody>
                    <a:bodyPr/>
                    <a:lstStyle/>
                    <a:p>
                      <a:r>
                        <a:rPr lang="en-CA" dirty="0">
                          <a:highlight>
                            <a:srgbClr val="FF0000"/>
                          </a:highlight>
                        </a:rPr>
                        <a:t>Veggies, Milk</a:t>
                      </a:r>
                    </a:p>
                  </a:txBody>
                  <a:tcPr/>
                </a:tc>
                <a:tc>
                  <a:txBody>
                    <a:bodyPr/>
                    <a:lstStyle/>
                    <a:p>
                      <a:pPr algn="ctr"/>
                      <a:r>
                        <a:rPr lang="en-CA" dirty="0">
                          <a:highlight>
                            <a:srgbClr val="FF0000"/>
                          </a:highlight>
                        </a:rPr>
                        <a:t>0</a:t>
                      </a:r>
                    </a:p>
                  </a:txBody>
                  <a:tcPr/>
                </a:tc>
                <a:extLst>
                  <a:ext uri="{0D108BD9-81ED-4DB2-BD59-A6C34878D82A}">
                    <a16:rowId xmlns:a16="http://schemas.microsoft.com/office/drawing/2014/main" val="3575903612"/>
                  </a:ext>
                </a:extLst>
              </a:tr>
              <a:tr h="370840">
                <a:tc>
                  <a:txBody>
                    <a:bodyPr/>
                    <a:lstStyle/>
                    <a:p>
                      <a:r>
                        <a:rPr lang="en-CA" dirty="0">
                          <a:highlight>
                            <a:srgbClr val="FF0000"/>
                          </a:highlight>
                        </a:rPr>
                        <a:t>Spaghetti, Eggs</a:t>
                      </a:r>
                    </a:p>
                  </a:txBody>
                  <a:tcPr/>
                </a:tc>
                <a:tc>
                  <a:txBody>
                    <a:bodyPr/>
                    <a:lstStyle/>
                    <a:p>
                      <a:pPr algn="ctr"/>
                      <a:r>
                        <a:rPr lang="en-CA" dirty="0">
                          <a:highlight>
                            <a:srgbClr val="FF0000"/>
                          </a:highlight>
                        </a:rPr>
                        <a:t>0</a:t>
                      </a:r>
                    </a:p>
                  </a:txBody>
                  <a:tcPr/>
                </a:tc>
                <a:extLst>
                  <a:ext uri="{0D108BD9-81ED-4DB2-BD59-A6C34878D82A}">
                    <a16:rowId xmlns:a16="http://schemas.microsoft.com/office/drawing/2014/main" val="51637767"/>
                  </a:ext>
                </a:extLst>
              </a:tr>
              <a:tr h="370840">
                <a:tc>
                  <a:txBody>
                    <a:bodyPr/>
                    <a:lstStyle/>
                    <a:p>
                      <a:r>
                        <a:rPr lang="en-CA" dirty="0">
                          <a:highlight>
                            <a:srgbClr val="FF0000"/>
                          </a:highlight>
                        </a:rPr>
                        <a:t>Spaghetti, Bread</a:t>
                      </a:r>
                    </a:p>
                  </a:txBody>
                  <a:tcPr/>
                </a:tc>
                <a:tc>
                  <a:txBody>
                    <a:bodyPr/>
                    <a:lstStyle/>
                    <a:p>
                      <a:pPr algn="ctr"/>
                      <a:r>
                        <a:rPr lang="en-CA" dirty="0">
                          <a:highlight>
                            <a:srgbClr val="FF0000"/>
                          </a:highlight>
                        </a:rPr>
                        <a:t>0</a:t>
                      </a:r>
                    </a:p>
                  </a:txBody>
                  <a:tcPr/>
                </a:tc>
                <a:extLst>
                  <a:ext uri="{0D108BD9-81ED-4DB2-BD59-A6C34878D82A}">
                    <a16:rowId xmlns:a16="http://schemas.microsoft.com/office/drawing/2014/main" val="1840827926"/>
                  </a:ext>
                </a:extLst>
              </a:tr>
              <a:tr h="370840">
                <a:tc>
                  <a:txBody>
                    <a:bodyPr/>
                    <a:lstStyle/>
                    <a:p>
                      <a:r>
                        <a:rPr lang="en-CA" dirty="0">
                          <a:highlight>
                            <a:srgbClr val="FF0000"/>
                          </a:highlight>
                        </a:rPr>
                        <a:t>Spaghetti, Milk</a:t>
                      </a:r>
                    </a:p>
                  </a:txBody>
                  <a:tcPr/>
                </a:tc>
                <a:tc>
                  <a:txBody>
                    <a:bodyPr/>
                    <a:lstStyle/>
                    <a:p>
                      <a:pPr algn="ctr"/>
                      <a:r>
                        <a:rPr lang="en-CA" dirty="0">
                          <a:highlight>
                            <a:srgbClr val="FF0000"/>
                          </a:highlight>
                        </a:rPr>
                        <a:t>0</a:t>
                      </a:r>
                    </a:p>
                  </a:txBody>
                  <a:tcPr/>
                </a:tc>
                <a:extLst>
                  <a:ext uri="{0D108BD9-81ED-4DB2-BD59-A6C34878D82A}">
                    <a16:rowId xmlns:a16="http://schemas.microsoft.com/office/drawing/2014/main" val="3780447229"/>
                  </a:ext>
                </a:extLst>
              </a:tr>
              <a:tr h="370840">
                <a:tc>
                  <a:txBody>
                    <a:bodyPr/>
                    <a:lstStyle/>
                    <a:p>
                      <a:r>
                        <a:rPr lang="en-CA" dirty="0"/>
                        <a:t>Eggs, Bread</a:t>
                      </a:r>
                    </a:p>
                  </a:txBody>
                  <a:tcPr/>
                </a:tc>
                <a:tc>
                  <a:txBody>
                    <a:bodyPr/>
                    <a:lstStyle/>
                    <a:p>
                      <a:pPr algn="ctr"/>
                      <a:r>
                        <a:rPr lang="en-CA" dirty="0"/>
                        <a:t>2</a:t>
                      </a:r>
                    </a:p>
                  </a:txBody>
                  <a:tcPr/>
                </a:tc>
                <a:extLst>
                  <a:ext uri="{0D108BD9-81ED-4DB2-BD59-A6C34878D82A}">
                    <a16:rowId xmlns:a16="http://schemas.microsoft.com/office/drawing/2014/main" val="2834227057"/>
                  </a:ext>
                </a:extLst>
              </a:tr>
              <a:tr h="370840">
                <a:tc>
                  <a:txBody>
                    <a:bodyPr/>
                    <a:lstStyle/>
                    <a:p>
                      <a:r>
                        <a:rPr lang="en-CA" dirty="0"/>
                        <a:t>Eggs, Milk</a:t>
                      </a:r>
                    </a:p>
                  </a:txBody>
                  <a:tcPr/>
                </a:tc>
                <a:tc>
                  <a:txBody>
                    <a:bodyPr/>
                    <a:lstStyle/>
                    <a:p>
                      <a:pPr algn="ctr"/>
                      <a:r>
                        <a:rPr lang="en-CA" dirty="0"/>
                        <a:t>3</a:t>
                      </a:r>
                    </a:p>
                  </a:txBody>
                  <a:tcPr/>
                </a:tc>
                <a:extLst>
                  <a:ext uri="{0D108BD9-81ED-4DB2-BD59-A6C34878D82A}">
                    <a16:rowId xmlns:a16="http://schemas.microsoft.com/office/drawing/2014/main" val="3855295897"/>
                  </a:ext>
                </a:extLst>
              </a:tr>
              <a:tr h="370840">
                <a:tc>
                  <a:txBody>
                    <a:bodyPr/>
                    <a:lstStyle/>
                    <a:p>
                      <a:r>
                        <a:rPr lang="en-CA" dirty="0"/>
                        <a:t>Bread, Milk</a:t>
                      </a:r>
                    </a:p>
                  </a:txBody>
                  <a:tcPr/>
                </a:tc>
                <a:tc>
                  <a:txBody>
                    <a:bodyPr/>
                    <a:lstStyle/>
                    <a:p>
                      <a:pPr algn="ctr"/>
                      <a:r>
                        <a:rPr lang="en-CA" dirty="0"/>
                        <a:t>2</a:t>
                      </a:r>
                    </a:p>
                  </a:txBody>
                  <a:tcPr/>
                </a:tc>
                <a:extLst>
                  <a:ext uri="{0D108BD9-81ED-4DB2-BD59-A6C34878D82A}">
                    <a16:rowId xmlns:a16="http://schemas.microsoft.com/office/drawing/2014/main" val="4070541520"/>
                  </a:ext>
                </a:extLst>
              </a:tr>
            </a:tbl>
          </a:graphicData>
        </a:graphic>
      </p:graphicFrame>
      <p:graphicFrame>
        <p:nvGraphicFramePr>
          <p:cNvPr id="19" name="Table 28">
            <a:extLst>
              <a:ext uri="{FF2B5EF4-FFF2-40B4-BE49-F238E27FC236}">
                <a16:creationId xmlns:a16="http://schemas.microsoft.com/office/drawing/2014/main" id="{78443DFE-153C-2146-A3B5-BF425B1AA5D4}"/>
              </a:ext>
            </a:extLst>
          </p:cNvPr>
          <p:cNvGraphicFramePr>
            <a:graphicFrameLocks noGrp="1"/>
          </p:cNvGraphicFramePr>
          <p:nvPr/>
        </p:nvGraphicFramePr>
        <p:xfrm>
          <a:off x="8573897" y="1021080"/>
          <a:ext cx="3059206" cy="741680"/>
        </p:xfrm>
        <a:graphic>
          <a:graphicData uri="http://schemas.openxmlformats.org/drawingml/2006/table">
            <a:tbl>
              <a:tblPr firstRow="1" bandRow="1">
                <a:tableStyleId>{93296810-A885-4BE3-A3E7-6D5BEEA58F35}</a:tableStyleId>
              </a:tblPr>
              <a:tblGrid>
                <a:gridCol w="2099226">
                  <a:extLst>
                    <a:ext uri="{9D8B030D-6E8A-4147-A177-3AD203B41FA5}">
                      <a16:colId xmlns:a16="http://schemas.microsoft.com/office/drawing/2014/main" val="1443174014"/>
                    </a:ext>
                  </a:extLst>
                </a:gridCol>
                <a:gridCol w="959980">
                  <a:extLst>
                    <a:ext uri="{9D8B030D-6E8A-4147-A177-3AD203B41FA5}">
                      <a16:colId xmlns:a16="http://schemas.microsoft.com/office/drawing/2014/main" val="1997193664"/>
                    </a:ext>
                  </a:extLst>
                </a:gridCol>
              </a:tblGrid>
              <a:tr h="370840">
                <a:tc>
                  <a:txBody>
                    <a:bodyPr/>
                    <a:lstStyle/>
                    <a:p>
                      <a:r>
                        <a:rPr lang="en-CA" dirty="0"/>
                        <a:t>Itemset</a:t>
                      </a:r>
                    </a:p>
                  </a:txBody>
                  <a:tcPr/>
                </a:tc>
                <a:tc>
                  <a:txBody>
                    <a:bodyPr/>
                    <a:lstStyle/>
                    <a:p>
                      <a:r>
                        <a:rPr lang="en-CA" dirty="0"/>
                        <a:t>Support</a:t>
                      </a:r>
                    </a:p>
                  </a:txBody>
                  <a:tcPr/>
                </a:tc>
                <a:extLst>
                  <a:ext uri="{0D108BD9-81ED-4DB2-BD59-A6C34878D82A}">
                    <a16:rowId xmlns:a16="http://schemas.microsoft.com/office/drawing/2014/main" val="452444393"/>
                  </a:ext>
                </a:extLst>
              </a:tr>
              <a:tr h="370840">
                <a:tc>
                  <a:txBody>
                    <a:bodyPr/>
                    <a:lstStyle/>
                    <a:p>
                      <a:r>
                        <a:rPr lang="en-CA" dirty="0"/>
                        <a:t>Eggs, Bread, Milk</a:t>
                      </a:r>
                    </a:p>
                  </a:txBody>
                  <a:tcPr/>
                </a:tc>
                <a:tc>
                  <a:txBody>
                    <a:bodyPr/>
                    <a:lstStyle/>
                    <a:p>
                      <a:pPr algn="ctr"/>
                      <a:r>
                        <a:rPr lang="en-CA" dirty="0"/>
                        <a:t>2</a:t>
                      </a:r>
                    </a:p>
                  </a:txBody>
                  <a:tcPr/>
                </a:tc>
                <a:extLst>
                  <a:ext uri="{0D108BD9-81ED-4DB2-BD59-A6C34878D82A}">
                    <a16:rowId xmlns:a16="http://schemas.microsoft.com/office/drawing/2014/main" val="2834227057"/>
                  </a:ext>
                </a:extLst>
              </a:tr>
            </a:tbl>
          </a:graphicData>
        </a:graphic>
      </p:graphicFrame>
      <p:cxnSp>
        <p:nvCxnSpPr>
          <p:cNvPr id="5" name="Straight Arrow Connector 4">
            <a:extLst>
              <a:ext uri="{FF2B5EF4-FFF2-40B4-BE49-F238E27FC236}">
                <a16:creationId xmlns:a16="http://schemas.microsoft.com/office/drawing/2014/main" id="{10529E6C-3D46-7840-AAD0-4D7170CEE779}"/>
              </a:ext>
            </a:extLst>
          </p:cNvPr>
          <p:cNvCxnSpPr>
            <a:endCxn id="18" idx="1"/>
          </p:cNvCxnSpPr>
          <p:nvPr/>
        </p:nvCxnSpPr>
        <p:spPr>
          <a:xfrm flipV="1">
            <a:off x="3591365" y="3078480"/>
            <a:ext cx="939363" cy="7569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C413EEA-2B5D-324A-B0DE-0994B2AD6CB6}"/>
              </a:ext>
            </a:extLst>
          </p:cNvPr>
          <p:cNvCxnSpPr>
            <a:endCxn id="19" idx="1"/>
          </p:cNvCxnSpPr>
          <p:nvPr/>
        </p:nvCxnSpPr>
        <p:spPr>
          <a:xfrm flipV="1">
            <a:off x="7589934" y="1391920"/>
            <a:ext cx="983963" cy="5511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411F76B-7CA3-D54D-AC10-8A749CC64D52}"/>
              </a:ext>
            </a:extLst>
          </p:cNvPr>
          <p:cNvSpPr/>
          <p:nvPr/>
        </p:nvSpPr>
        <p:spPr>
          <a:xfrm>
            <a:off x="1" y="0"/>
            <a:ext cx="833718" cy="63531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Arrow: Pentagon 7">
            <a:extLst>
              <a:ext uri="{FF2B5EF4-FFF2-40B4-BE49-F238E27FC236}">
                <a16:creationId xmlns:a16="http://schemas.microsoft.com/office/drawing/2014/main" id="{408173DC-23C9-4F1C-ACBE-159193B518D5}"/>
              </a:ext>
            </a:extLst>
          </p:cNvPr>
          <p:cNvSpPr/>
          <p:nvPr/>
        </p:nvSpPr>
        <p:spPr>
          <a:xfrm>
            <a:off x="0" y="6353175"/>
            <a:ext cx="2070570" cy="504825"/>
          </a:xfrm>
          <a:prstGeom prst="homePlate">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Background</a:t>
            </a:r>
          </a:p>
        </p:txBody>
      </p:sp>
    </p:spTree>
    <p:extLst>
      <p:ext uri="{BB962C8B-B14F-4D97-AF65-F5344CB8AC3E}">
        <p14:creationId xmlns:p14="http://schemas.microsoft.com/office/powerpoint/2010/main" val="189868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010D6BD1-F21C-454C-A0D3-8F4F3BDC2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633" y="3211410"/>
            <a:ext cx="5383906" cy="3185627"/>
          </a:xfrm>
          <a:prstGeom prst="rect">
            <a:avLst/>
          </a:prstGeom>
        </p:spPr>
      </p:pic>
      <p:sp>
        <p:nvSpPr>
          <p:cNvPr id="10" name="Arrow: Chevron 9">
            <a:extLst>
              <a:ext uri="{FF2B5EF4-FFF2-40B4-BE49-F238E27FC236}">
                <a16:creationId xmlns:a16="http://schemas.microsoft.com/office/drawing/2014/main" id="{9F17D597-22EC-4FDA-926B-BF5D510B3E67}"/>
              </a:ext>
            </a:extLst>
          </p:cNvPr>
          <p:cNvSpPr/>
          <p:nvPr/>
        </p:nvSpPr>
        <p:spPr>
          <a:xfrm>
            <a:off x="1887348" y="6363271"/>
            <a:ext cx="21067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Association Rule</a:t>
            </a:r>
          </a:p>
        </p:txBody>
      </p:sp>
      <p:sp>
        <p:nvSpPr>
          <p:cNvPr id="11" name="Arrow: Chevron 10">
            <a:extLst>
              <a:ext uri="{FF2B5EF4-FFF2-40B4-BE49-F238E27FC236}">
                <a16:creationId xmlns:a16="http://schemas.microsoft.com/office/drawing/2014/main" id="{AFC01292-8721-4F52-89B3-2CC57684958C}"/>
              </a:ext>
            </a:extLst>
          </p:cNvPr>
          <p:cNvSpPr/>
          <p:nvPr/>
        </p:nvSpPr>
        <p:spPr>
          <a:xfrm>
            <a:off x="3823586" y="6369217"/>
            <a:ext cx="2178420"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Apriori Algorithm</a:t>
            </a:r>
          </a:p>
        </p:txBody>
      </p:sp>
      <p:sp>
        <p:nvSpPr>
          <p:cNvPr id="12" name="Arrow: Chevron 11">
            <a:extLst>
              <a:ext uri="{FF2B5EF4-FFF2-40B4-BE49-F238E27FC236}">
                <a16:creationId xmlns:a16="http://schemas.microsoft.com/office/drawing/2014/main" id="{21FDA42E-1692-44B1-AB1C-0EFB4F3EB5C7}"/>
              </a:ext>
            </a:extLst>
          </p:cNvPr>
          <p:cNvSpPr/>
          <p:nvPr/>
        </p:nvSpPr>
        <p:spPr>
          <a:xfrm>
            <a:off x="5819700" y="6369217"/>
            <a:ext cx="2178699" cy="484632"/>
          </a:xfrm>
          <a:prstGeom prst="chevron">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Modelling (Python)</a:t>
            </a:r>
          </a:p>
        </p:txBody>
      </p:sp>
      <p:sp>
        <p:nvSpPr>
          <p:cNvPr id="13" name="Arrow: Chevron 12">
            <a:extLst>
              <a:ext uri="{FF2B5EF4-FFF2-40B4-BE49-F238E27FC236}">
                <a16:creationId xmlns:a16="http://schemas.microsoft.com/office/drawing/2014/main" id="{1DC121B0-D17A-48C1-A5E6-C9F9260C21F6}"/>
              </a:ext>
            </a:extLst>
          </p:cNvPr>
          <p:cNvSpPr/>
          <p:nvPr/>
        </p:nvSpPr>
        <p:spPr>
          <a:xfrm>
            <a:off x="7835154" y="6369217"/>
            <a:ext cx="226834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4" name="Arrow: Chevron 13">
            <a:extLst>
              <a:ext uri="{FF2B5EF4-FFF2-40B4-BE49-F238E27FC236}">
                <a16:creationId xmlns:a16="http://schemas.microsoft.com/office/drawing/2014/main" id="{47F46F6C-B7A6-47C2-8B2D-02A30E1C8B05}"/>
              </a:ext>
            </a:extLst>
          </p:cNvPr>
          <p:cNvSpPr/>
          <p:nvPr/>
        </p:nvSpPr>
        <p:spPr>
          <a:xfrm>
            <a:off x="9932894" y="6369217"/>
            <a:ext cx="22591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pic>
        <p:nvPicPr>
          <p:cNvPr id="3" name="Picture 2">
            <a:extLst>
              <a:ext uri="{FF2B5EF4-FFF2-40B4-BE49-F238E27FC236}">
                <a16:creationId xmlns:a16="http://schemas.microsoft.com/office/drawing/2014/main" id="{5A810B4D-52DE-BD46-8F49-703964B5B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828" y="543743"/>
            <a:ext cx="4783172" cy="2476280"/>
          </a:xfrm>
          <a:prstGeom prst="rect">
            <a:avLst/>
          </a:prstGeom>
        </p:spPr>
      </p:pic>
      <p:sp>
        <p:nvSpPr>
          <p:cNvPr id="6" name="TextBox 5">
            <a:extLst>
              <a:ext uri="{FF2B5EF4-FFF2-40B4-BE49-F238E27FC236}">
                <a16:creationId xmlns:a16="http://schemas.microsoft.com/office/drawing/2014/main" id="{3A5D9BE4-FC7A-CB40-8395-3742B56E2F41}"/>
              </a:ext>
            </a:extLst>
          </p:cNvPr>
          <p:cNvSpPr txBox="1"/>
          <p:nvPr/>
        </p:nvSpPr>
        <p:spPr>
          <a:xfrm>
            <a:off x="1266825" y="192416"/>
            <a:ext cx="2410660" cy="369332"/>
          </a:xfrm>
          <a:prstGeom prst="rect">
            <a:avLst/>
          </a:prstGeom>
          <a:noFill/>
        </p:spPr>
        <p:txBody>
          <a:bodyPr wrap="none" rtlCol="0">
            <a:spAutoFit/>
          </a:bodyPr>
          <a:lstStyle/>
          <a:p>
            <a:r>
              <a:rPr lang="en-US" dirty="0"/>
              <a:t>Gather transaction data</a:t>
            </a:r>
          </a:p>
        </p:txBody>
      </p:sp>
      <p:pic>
        <p:nvPicPr>
          <p:cNvPr id="20" name="Picture 19">
            <a:extLst>
              <a:ext uri="{FF2B5EF4-FFF2-40B4-BE49-F238E27FC236}">
                <a16:creationId xmlns:a16="http://schemas.microsoft.com/office/drawing/2014/main" id="{9C6723D1-58F2-344E-8457-F4AA74EDF6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6734" y="1380728"/>
            <a:ext cx="5406752" cy="2799111"/>
          </a:xfrm>
          <a:prstGeom prst="rect">
            <a:avLst/>
          </a:prstGeom>
        </p:spPr>
      </p:pic>
      <p:sp>
        <p:nvSpPr>
          <p:cNvPr id="21" name="TextBox 20">
            <a:extLst>
              <a:ext uri="{FF2B5EF4-FFF2-40B4-BE49-F238E27FC236}">
                <a16:creationId xmlns:a16="http://schemas.microsoft.com/office/drawing/2014/main" id="{ADA65C2E-C57B-2D4C-BC21-3259483024A2}"/>
              </a:ext>
            </a:extLst>
          </p:cNvPr>
          <p:cNvSpPr txBox="1"/>
          <p:nvPr/>
        </p:nvSpPr>
        <p:spPr>
          <a:xfrm>
            <a:off x="6710180" y="987209"/>
            <a:ext cx="1827616" cy="369332"/>
          </a:xfrm>
          <a:prstGeom prst="rect">
            <a:avLst/>
          </a:prstGeom>
          <a:noFill/>
        </p:spPr>
        <p:txBody>
          <a:bodyPr wrap="none" rtlCol="0">
            <a:spAutoFit/>
          </a:bodyPr>
          <a:lstStyle/>
          <a:p>
            <a:r>
              <a:rPr lang="en-US" dirty="0"/>
              <a:t>Cleaning the data</a:t>
            </a:r>
          </a:p>
        </p:txBody>
      </p:sp>
      <p:cxnSp>
        <p:nvCxnSpPr>
          <p:cNvPr id="26" name="Curved Connector 25">
            <a:extLst>
              <a:ext uri="{FF2B5EF4-FFF2-40B4-BE49-F238E27FC236}">
                <a16:creationId xmlns:a16="http://schemas.microsoft.com/office/drawing/2014/main" id="{C74251FB-4B27-8E42-821D-3F2395C37A56}"/>
              </a:ext>
            </a:extLst>
          </p:cNvPr>
          <p:cNvCxnSpPr>
            <a:cxnSpLocks/>
          </p:cNvCxnSpPr>
          <p:nvPr/>
        </p:nvCxnSpPr>
        <p:spPr>
          <a:xfrm>
            <a:off x="6096000" y="1587500"/>
            <a:ext cx="600734" cy="59690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BE016B9-43D0-BD41-B638-6F4EFCDFFA40}"/>
              </a:ext>
            </a:extLst>
          </p:cNvPr>
          <p:cNvSpPr/>
          <p:nvPr/>
        </p:nvSpPr>
        <p:spPr>
          <a:xfrm>
            <a:off x="1" y="0"/>
            <a:ext cx="833718" cy="63531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Arrow: Pentagon 7">
            <a:extLst>
              <a:ext uri="{FF2B5EF4-FFF2-40B4-BE49-F238E27FC236}">
                <a16:creationId xmlns:a16="http://schemas.microsoft.com/office/drawing/2014/main" id="{408173DC-23C9-4F1C-ACBE-159193B518D5}"/>
              </a:ext>
            </a:extLst>
          </p:cNvPr>
          <p:cNvSpPr/>
          <p:nvPr/>
        </p:nvSpPr>
        <p:spPr>
          <a:xfrm>
            <a:off x="0" y="6353175"/>
            <a:ext cx="2070570" cy="504825"/>
          </a:xfrm>
          <a:prstGeom prst="homePlate">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Background</a:t>
            </a:r>
          </a:p>
        </p:txBody>
      </p:sp>
      <p:sp>
        <p:nvSpPr>
          <p:cNvPr id="36" name="TextBox 35">
            <a:extLst>
              <a:ext uri="{FF2B5EF4-FFF2-40B4-BE49-F238E27FC236}">
                <a16:creationId xmlns:a16="http://schemas.microsoft.com/office/drawing/2014/main" id="{8505A807-6D73-E849-A61F-65D9923C916D}"/>
              </a:ext>
            </a:extLst>
          </p:cNvPr>
          <p:cNvSpPr txBox="1"/>
          <p:nvPr/>
        </p:nvSpPr>
        <p:spPr>
          <a:xfrm>
            <a:off x="6710180" y="-170246"/>
            <a:ext cx="1749197" cy="1015663"/>
          </a:xfrm>
          <a:prstGeom prst="rect">
            <a:avLst/>
          </a:prstGeom>
          <a:noFill/>
        </p:spPr>
        <p:txBody>
          <a:bodyPr wrap="none" rtlCol="0">
            <a:spAutoFit/>
          </a:bodyPr>
          <a:lstStyle/>
          <a:p>
            <a:r>
              <a:rPr lang="en-CA" sz="3600" dirty="0">
                <a:solidFill>
                  <a:schemeClr val="accent6">
                    <a:lumMod val="75000"/>
                  </a:schemeClr>
                </a:solidFill>
                <a:latin typeface="Agency FB" panose="020B0503020202020204" pitchFamily="34" charset="0"/>
                <a:ea typeface="+mj-ea"/>
                <a:cs typeface="+mj-cs"/>
              </a:rPr>
              <a:t>Modelling </a:t>
            </a:r>
            <a:r>
              <a:rPr lang="en-CA" sz="6000" dirty="0">
                <a:solidFill>
                  <a:schemeClr val="accent6">
                    <a:lumMod val="75000"/>
                  </a:schemeClr>
                </a:solidFill>
                <a:latin typeface="Agency FB" panose="020B0503020202020204" pitchFamily="34" charset="0"/>
                <a:ea typeface="+mj-ea"/>
                <a:cs typeface="+mj-cs"/>
              </a:rPr>
              <a:t>:</a:t>
            </a:r>
            <a:endParaRPr lang="en-CA" sz="3000" b="1" dirty="0">
              <a:solidFill>
                <a:schemeClr val="accent6">
                  <a:lumMod val="75000"/>
                </a:schemeClr>
              </a:solidFill>
              <a:latin typeface="Agency FB" panose="020B0503020202020204" pitchFamily="34" charset="0"/>
              <a:ea typeface="+mj-ea"/>
              <a:cs typeface="+mj-cs"/>
            </a:endParaRPr>
          </a:p>
        </p:txBody>
      </p:sp>
    </p:spTree>
    <p:extLst>
      <p:ext uri="{BB962C8B-B14F-4D97-AF65-F5344CB8AC3E}">
        <p14:creationId xmlns:p14="http://schemas.microsoft.com/office/powerpoint/2010/main" val="50464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Chevron 9">
            <a:extLst>
              <a:ext uri="{FF2B5EF4-FFF2-40B4-BE49-F238E27FC236}">
                <a16:creationId xmlns:a16="http://schemas.microsoft.com/office/drawing/2014/main" id="{9F17D597-22EC-4FDA-926B-BF5D510B3E67}"/>
              </a:ext>
            </a:extLst>
          </p:cNvPr>
          <p:cNvSpPr/>
          <p:nvPr/>
        </p:nvSpPr>
        <p:spPr>
          <a:xfrm>
            <a:off x="1887348" y="6363271"/>
            <a:ext cx="21067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Association Rule</a:t>
            </a:r>
          </a:p>
        </p:txBody>
      </p:sp>
      <p:sp>
        <p:nvSpPr>
          <p:cNvPr id="11" name="Arrow: Chevron 10">
            <a:extLst>
              <a:ext uri="{FF2B5EF4-FFF2-40B4-BE49-F238E27FC236}">
                <a16:creationId xmlns:a16="http://schemas.microsoft.com/office/drawing/2014/main" id="{AFC01292-8721-4F52-89B3-2CC57684958C}"/>
              </a:ext>
            </a:extLst>
          </p:cNvPr>
          <p:cNvSpPr/>
          <p:nvPr/>
        </p:nvSpPr>
        <p:spPr>
          <a:xfrm>
            <a:off x="3823586" y="6369217"/>
            <a:ext cx="2178420"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Apriori Algorithm</a:t>
            </a:r>
          </a:p>
        </p:txBody>
      </p:sp>
      <p:sp>
        <p:nvSpPr>
          <p:cNvPr id="12" name="Arrow: Chevron 11">
            <a:extLst>
              <a:ext uri="{FF2B5EF4-FFF2-40B4-BE49-F238E27FC236}">
                <a16:creationId xmlns:a16="http://schemas.microsoft.com/office/drawing/2014/main" id="{21FDA42E-1692-44B1-AB1C-0EFB4F3EB5C7}"/>
              </a:ext>
            </a:extLst>
          </p:cNvPr>
          <p:cNvSpPr/>
          <p:nvPr/>
        </p:nvSpPr>
        <p:spPr>
          <a:xfrm>
            <a:off x="5819700" y="6369217"/>
            <a:ext cx="2178699" cy="484632"/>
          </a:xfrm>
          <a:prstGeom prst="chevron">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Modelling (Python)</a:t>
            </a:r>
          </a:p>
        </p:txBody>
      </p:sp>
      <p:sp>
        <p:nvSpPr>
          <p:cNvPr id="13" name="Arrow: Chevron 12">
            <a:extLst>
              <a:ext uri="{FF2B5EF4-FFF2-40B4-BE49-F238E27FC236}">
                <a16:creationId xmlns:a16="http://schemas.microsoft.com/office/drawing/2014/main" id="{1DC121B0-D17A-48C1-A5E6-C9F9260C21F6}"/>
              </a:ext>
            </a:extLst>
          </p:cNvPr>
          <p:cNvSpPr/>
          <p:nvPr/>
        </p:nvSpPr>
        <p:spPr>
          <a:xfrm>
            <a:off x="7835154" y="6369217"/>
            <a:ext cx="226834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4" name="Arrow: Chevron 13">
            <a:extLst>
              <a:ext uri="{FF2B5EF4-FFF2-40B4-BE49-F238E27FC236}">
                <a16:creationId xmlns:a16="http://schemas.microsoft.com/office/drawing/2014/main" id="{47F46F6C-B7A6-47C2-8B2D-02A30E1C8B05}"/>
              </a:ext>
            </a:extLst>
          </p:cNvPr>
          <p:cNvSpPr/>
          <p:nvPr/>
        </p:nvSpPr>
        <p:spPr>
          <a:xfrm>
            <a:off x="9932894" y="6369217"/>
            <a:ext cx="22591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pic>
        <p:nvPicPr>
          <p:cNvPr id="15" name="Picture 14">
            <a:extLst>
              <a:ext uri="{FF2B5EF4-FFF2-40B4-BE49-F238E27FC236}">
                <a16:creationId xmlns:a16="http://schemas.microsoft.com/office/drawing/2014/main" id="{229ECD25-E15F-7E47-9FB2-821F841C0A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944" y="182275"/>
            <a:ext cx="9809256" cy="1588661"/>
          </a:xfrm>
          <a:prstGeom prst="rect">
            <a:avLst/>
          </a:prstGeom>
        </p:spPr>
      </p:pic>
      <p:pic>
        <p:nvPicPr>
          <p:cNvPr id="5" name="Picture 4">
            <a:extLst>
              <a:ext uri="{FF2B5EF4-FFF2-40B4-BE49-F238E27FC236}">
                <a16:creationId xmlns:a16="http://schemas.microsoft.com/office/drawing/2014/main" id="{FAD2C8A8-6B73-7640-A26D-C06F17F1C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510" y="2336799"/>
            <a:ext cx="4514490" cy="3649305"/>
          </a:xfrm>
          <a:prstGeom prst="rect">
            <a:avLst/>
          </a:prstGeom>
        </p:spPr>
      </p:pic>
      <p:sp>
        <p:nvSpPr>
          <p:cNvPr id="7" name="TextBox 6">
            <a:extLst>
              <a:ext uri="{FF2B5EF4-FFF2-40B4-BE49-F238E27FC236}">
                <a16:creationId xmlns:a16="http://schemas.microsoft.com/office/drawing/2014/main" id="{58FF8D46-7055-BE47-BD64-86BBAD0A52BB}"/>
              </a:ext>
            </a:extLst>
          </p:cNvPr>
          <p:cNvSpPr txBox="1"/>
          <p:nvPr/>
        </p:nvSpPr>
        <p:spPr>
          <a:xfrm>
            <a:off x="1581510" y="1886317"/>
            <a:ext cx="1736629" cy="369332"/>
          </a:xfrm>
          <a:prstGeom prst="rect">
            <a:avLst/>
          </a:prstGeom>
          <a:noFill/>
        </p:spPr>
        <p:txBody>
          <a:bodyPr wrap="none" rtlCol="0">
            <a:spAutoFit/>
          </a:bodyPr>
          <a:lstStyle/>
          <a:p>
            <a:r>
              <a:rPr lang="en-US" dirty="0"/>
              <a:t>Generated Rules</a:t>
            </a:r>
          </a:p>
        </p:txBody>
      </p:sp>
      <p:sp>
        <p:nvSpPr>
          <p:cNvPr id="9" name="TextBox 8">
            <a:extLst>
              <a:ext uri="{FF2B5EF4-FFF2-40B4-BE49-F238E27FC236}">
                <a16:creationId xmlns:a16="http://schemas.microsoft.com/office/drawing/2014/main" id="{352BB143-4BFA-014E-BECC-F36DDC825DB0}"/>
              </a:ext>
            </a:extLst>
          </p:cNvPr>
          <p:cNvSpPr txBox="1"/>
          <p:nvPr/>
        </p:nvSpPr>
        <p:spPr>
          <a:xfrm>
            <a:off x="7414199" y="3239079"/>
            <a:ext cx="4306051" cy="830997"/>
          </a:xfrm>
          <a:prstGeom prst="rect">
            <a:avLst/>
          </a:prstGeom>
          <a:noFill/>
        </p:spPr>
        <p:txBody>
          <a:bodyPr wrap="none" rtlCol="0">
            <a:spAutoFit/>
          </a:bodyPr>
          <a:lstStyle/>
          <a:p>
            <a:r>
              <a:rPr lang="en-US" sz="2400" b="1" dirty="0">
                <a:solidFill>
                  <a:srgbClr val="FF0000"/>
                </a:solidFill>
              </a:rPr>
              <a:t>	How to select </a:t>
            </a:r>
          </a:p>
          <a:p>
            <a:r>
              <a:rPr lang="en-US" sz="2400" b="1" dirty="0">
                <a:solidFill>
                  <a:srgbClr val="FF0000"/>
                </a:solidFill>
              </a:rPr>
              <a:t>min_support, min_confidence??</a:t>
            </a:r>
          </a:p>
        </p:txBody>
      </p:sp>
      <p:sp>
        <p:nvSpPr>
          <p:cNvPr id="18" name="Rectangle 17">
            <a:extLst>
              <a:ext uri="{FF2B5EF4-FFF2-40B4-BE49-F238E27FC236}">
                <a16:creationId xmlns:a16="http://schemas.microsoft.com/office/drawing/2014/main" id="{A55172DF-DCEF-AF48-973C-D524D7168C7E}"/>
              </a:ext>
            </a:extLst>
          </p:cNvPr>
          <p:cNvSpPr/>
          <p:nvPr/>
        </p:nvSpPr>
        <p:spPr>
          <a:xfrm>
            <a:off x="1" y="0"/>
            <a:ext cx="833718" cy="63531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Arrow: Pentagon 7">
            <a:extLst>
              <a:ext uri="{FF2B5EF4-FFF2-40B4-BE49-F238E27FC236}">
                <a16:creationId xmlns:a16="http://schemas.microsoft.com/office/drawing/2014/main" id="{408173DC-23C9-4F1C-ACBE-159193B518D5}"/>
              </a:ext>
            </a:extLst>
          </p:cNvPr>
          <p:cNvSpPr/>
          <p:nvPr/>
        </p:nvSpPr>
        <p:spPr>
          <a:xfrm>
            <a:off x="0" y="6353175"/>
            <a:ext cx="2070570" cy="504825"/>
          </a:xfrm>
          <a:prstGeom prst="homePlate">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Background</a:t>
            </a:r>
          </a:p>
        </p:txBody>
      </p:sp>
    </p:spTree>
    <p:extLst>
      <p:ext uri="{BB962C8B-B14F-4D97-AF65-F5344CB8AC3E}">
        <p14:creationId xmlns:p14="http://schemas.microsoft.com/office/powerpoint/2010/main" val="385362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Chevron 9">
            <a:extLst>
              <a:ext uri="{FF2B5EF4-FFF2-40B4-BE49-F238E27FC236}">
                <a16:creationId xmlns:a16="http://schemas.microsoft.com/office/drawing/2014/main" id="{9F17D597-22EC-4FDA-926B-BF5D510B3E67}"/>
              </a:ext>
            </a:extLst>
          </p:cNvPr>
          <p:cNvSpPr/>
          <p:nvPr/>
        </p:nvSpPr>
        <p:spPr>
          <a:xfrm>
            <a:off x="1887348" y="6363271"/>
            <a:ext cx="2106706" cy="484632"/>
          </a:xfrm>
          <a:prstGeom prst="chevron">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Association Rule</a:t>
            </a:r>
          </a:p>
        </p:txBody>
      </p:sp>
      <p:sp>
        <p:nvSpPr>
          <p:cNvPr id="11" name="Arrow: Chevron 10">
            <a:extLst>
              <a:ext uri="{FF2B5EF4-FFF2-40B4-BE49-F238E27FC236}">
                <a16:creationId xmlns:a16="http://schemas.microsoft.com/office/drawing/2014/main" id="{AFC01292-8721-4F52-89B3-2CC57684958C}"/>
              </a:ext>
            </a:extLst>
          </p:cNvPr>
          <p:cNvSpPr/>
          <p:nvPr/>
        </p:nvSpPr>
        <p:spPr>
          <a:xfrm>
            <a:off x="3823586" y="6369217"/>
            <a:ext cx="2178420"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2" name="Arrow: Chevron 11">
            <a:extLst>
              <a:ext uri="{FF2B5EF4-FFF2-40B4-BE49-F238E27FC236}">
                <a16:creationId xmlns:a16="http://schemas.microsoft.com/office/drawing/2014/main" id="{21FDA42E-1692-44B1-AB1C-0EFB4F3EB5C7}"/>
              </a:ext>
            </a:extLst>
          </p:cNvPr>
          <p:cNvSpPr/>
          <p:nvPr/>
        </p:nvSpPr>
        <p:spPr>
          <a:xfrm>
            <a:off x="5819700" y="6369217"/>
            <a:ext cx="2178699"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3" name="Arrow: Chevron 12">
            <a:extLst>
              <a:ext uri="{FF2B5EF4-FFF2-40B4-BE49-F238E27FC236}">
                <a16:creationId xmlns:a16="http://schemas.microsoft.com/office/drawing/2014/main" id="{1DC121B0-D17A-48C1-A5E6-C9F9260C21F6}"/>
              </a:ext>
            </a:extLst>
          </p:cNvPr>
          <p:cNvSpPr/>
          <p:nvPr/>
        </p:nvSpPr>
        <p:spPr>
          <a:xfrm>
            <a:off x="7835154" y="6369217"/>
            <a:ext cx="226834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4" name="Arrow: Chevron 13">
            <a:extLst>
              <a:ext uri="{FF2B5EF4-FFF2-40B4-BE49-F238E27FC236}">
                <a16:creationId xmlns:a16="http://schemas.microsoft.com/office/drawing/2014/main" id="{47F46F6C-B7A6-47C2-8B2D-02A30E1C8B05}"/>
              </a:ext>
            </a:extLst>
          </p:cNvPr>
          <p:cNvSpPr/>
          <p:nvPr/>
        </p:nvSpPr>
        <p:spPr>
          <a:xfrm>
            <a:off x="9932894" y="6369217"/>
            <a:ext cx="22591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5" name="TextBox 14">
            <a:extLst>
              <a:ext uri="{FF2B5EF4-FFF2-40B4-BE49-F238E27FC236}">
                <a16:creationId xmlns:a16="http://schemas.microsoft.com/office/drawing/2014/main" id="{E25AA556-20D4-4234-8711-5A345AA155DE}"/>
              </a:ext>
            </a:extLst>
          </p:cNvPr>
          <p:cNvSpPr txBox="1"/>
          <p:nvPr/>
        </p:nvSpPr>
        <p:spPr>
          <a:xfrm>
            <a:off x="1484659" y="-143435"/>
            <a:ext cx="2779928" cy="1015663"/>
          </a:xfrm>
          <a:prstGeom prst="rect">
            <a:avLst/>
          </a:prstGeom>
          <a:noFill/>
        </p:spPr>
        <p:txBody>
          <a:bodyPr wrap="none" rtlCol="0">
            <a:spAutoFit/>
          </a:bodyPr>
          <a:lstStyle/>
          <a:p>
            <a:r>
              <a:rPr lang="en-CA" sz="3600" dirty="0">
                <a:solidFill>
                  <a:schemeClr val="accent6">
                    <a:lumMod val="75000"/>
                  </a:schemeClr>
                </a:solidFill>
                <a:latin typeface="Agency FB" panose="020B0503020202020204" pitchFamily="34" charset="0"/>
                <a:ea typeface="+mj-ea"/>
                <a:cs typeface="+mj-cs"/>
              </a:rPr>
              <a:t>Association Rule </a:t>
            </a:r>
            <a:r>
              <a:rPr lang="en-CA" sz="6000" dirty="0">
                <a:solidFill>
                  <a:schemeClr val="accent6">
                    <a:lumMod val="75000"/>
                  </a:schemeClr>
                </a:solidFill>
                <a:latin typeface="Agency FB" panose="020B0503020202020204" pitchFamily="34" charset="0"/>
                <a:ea typeface="+mj-ea"/>
                <a:cs typeface="+mj-cs"/>
              </a:rPr>
              <a:t>:</a:t>
            </a:r>
          </a:p>
        </p:txBody>
      </p:sp>
      <p:sp>
        <p:nvSpPr>
          <p:cNvPr id="18" name="TextBox 17">
            <a:extLst>
              <a:ext uri="{FF2B5EF4-FFF2-40B4-BE49-F238E27FC236}">
                <a16:creationId xmlns:a16="http://schemas.microsoft.com/office/drawing/2014/main" id="{13111F79-891F-42CB-BAC8-113D15569F6B}"/>
              </a:ext>
            </a:extLst>
          </p:cNvPr>
          <p:cNvSpPr txBox="1"/>
          <p:nvPr/>
        </p:nvSpPr>
        <p:spPr>
          <a:xfrm>
            <a:off x="1484659" y="872228"/>
            <a:ext cx="10812115" cy="1477328"/>
          </a:xfrm>
          <a:prstGeom prst="rect">
            <a:avLst/>
          </a:prstGeom>
          <a:noFill/>
        </p:spPr>
        <p:txBody>
          <a:bodyPr wrap="square" rtlCol="0">
            <a:spAutoFit/>
          </a:bodyPr>
          <a:lstStyle/>
          <a:p>
            <a:pPr marL="342900" indent="-342900">
              <a:buFont typeface="Arial" panose="020B0604020202020204" pitchFamily="34" charset="0"/>
              <a:buChar char="•"/>
            </a:pPr>
            <a:r>
              <a:rPr lang="en-CA" sz="2000" dirty="0"/>
              <a:t>Rule-based machine learning method for </a:t>
            </a:r>
            <a:r>
              <a:rPr lang="en-CA" sz="2000" b="1" dirty="0"/>
              <a:t>discovering interesting relations between variables </a:t>
            </a:r>
            <a:r>
              <a:rPr lang="en-CA" sz="2000" dirty="0"/>
              <a:t>in large databases using some </a:t>
            </a:r>
            <a:r>
              <a:rPr lang="en-CA" sz="2000" b="1" dirty="0"/>
              <a:t>measures of interestingness.</a:t>
            </a:r>
          </a:p>
          <a:p>
            <a:pPr marL="342900" indent="-342900">
              <a:spcBef>
                <a:spcPts val="1200"/>
              </a:spcBef>
              <a:buFont typeface="Arial" panose="020B0604020202020204" pitchFamily="34" charset="0"/>
              <a:buChar char="•"/>
            </a:pPr>
            <a:r>
              <a:rPr lang="en-CA" sz="2000" dirty="0"/>
              <a:t>Works on </a:t>
            </a:r>
            <a:r>
              <a:rPr lang="en-CA" sz="2000" b="1" dirty="0"/>
              <a:t>If – Then relationship </a:t>
            </a:r>
            <a:r>
              <a:rPr lang="en-CA" sz="2000" dirty="0"/>
              <a:t>between variables</a:t>
            </a:r>
          </a:p>
          <a:p>
            <a:endParaRPr lang="en-CA" sz="2000" dirty="0"/>
          </a:p>
        </p:txBody>
      </p:sp>
      <p:sp>
        <p:nvSpPr>
          <p:cNvPr id="23" name="Rectangle 22">
            <a:extLst>
              <a:ext uri="{FF2B5EF4-FFF2-40B4-BE49-F238E27FC236}">
                <a16:creationId xmlns:a16="http://schemas.microsoft.com/office/drawing/2014/main" id="{8B656FED-7E3E-8049-ADA4-A3F9AC473CB0}"/>
              </a:ext>
            </a:extLst>
          </p:cNvPr>
          <p:cNvSpPr/>
          <p:nvPr/>
        </p:nvSpPr>
        <p:spPr>
          <a:xfrm>
            <a:off x="1" y="0"/>
            <a:ext cx="833718" cy="63531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Arrow: Pentagon 7">
            <a:extLst>
              <a:ext uri="{FF2B5EF4-FFF2-40B4-BE49-F238E27FC236}">
                <a16:creationId xmlns:a16="http://schemas.microsoft.com/office/drawing/2014/main" id="{408173DC-23C9-4F1C-ACBE-159193B518D5}"/>
              </a:ext>
            </a:extLst>
          </p:cNvPr>
          <p:cNvSpPr/>
          <p:nvPr/>
        </p:nvSpPr>
        <p:spPr>
          <a:xfrm>
            <a:off x="0" y="6353175"/>
            <a:ext cx="2070570" cy="504825"/>
          </a:xfrm>
          <a:prstGeom prst="homePlate">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Background</a:t>
            </a:r>
          </a:p>
        </p:txBody>
      </p:sp>
    </p:spTree>
    <p:extLst>
      <p:ext uri="{BB962C8B-B14F-4D97-AF65-F5344CB8AC3E}">
        <p14:creationId xmlns:p14="http://schemas.microsoft.com/office/powerpoint/2010/main" val="2278588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Chevron 9">
            <a:extLst>
              <a:ext uri="{FF2B5EF4-FFF2-40B4-BE49-F238E27FC236}">
                <a16:creationId xmlns:a16="http://schemas.microsoft.com/office/drawing/2014/main" id="{9F17D597-22EC-4FDA-926B-BF5D510B3E67}"/>
              </a:ext>
            </a:extLst>
          </p:cNvPr>
          <p:cNvSpPr/>
          <p:nvPr/>
        </p:nvSpPr>
        <p:spPr>
          <a:xfrm>
            <a:off x="1887348" y="6363271"/>
            <a:ext cx="21067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Association Rule</a:t>
            </a:r>
          </a:p>
        </p:txBody>
      </p:sp>
      <p:sp>
        <p:nvSpPr>
          <p:cNvPr id="11" name="Arrow: Chevron 10">
            <a:extLst>
              <a:ext uri="{FF2B5EF4-FFF2-40B4-BE49-F238E27FC236}">
                <a16:creationId xmlns:a16="http://schemas.microsoft.com/office/drawing/2014/main" id="{AFC01292-8721-4F52-89B3-2CC57684958C}"/>
              </a:ext>
            </a:extLst>
          </p:cNvPr>
          <p:cNvSpPr/>
          <p:nvPr/>
        </p:nvSpPr>
        <p:spPr>
          <a:xfrm>
            <a:off x="3823586" y="6369217"/>
            <a:ext cx="2178420"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Apriori Algorithm</a:t>
            </a:r>
          </a:p>
        </p:txBody>
      </p:sp>
      <p:sp>
        <p:nvSpPr>
          <p:cNvPr id="12" name="Arrow: Chevron 11">
            <a:extLst>
              <a:ext uri="{FF2B5EF4-FFF2-40B4-BE49-F238E27FC236}">
                <a16:creationId xmlns:a16="http://schemas.microsoft.com/office/drawing/2014/main" id="{21FDA42E-1692-44B1-AB1C-0EFB4F3EB5C7}"/>
              </a:ext>
            </a:extLst>
          </p:cNvPr>
          <p:cNvSpPr/>
          <p:nvPr/>
        </p:nvSpPr>
        <p:spPr>
          <a:xfrm>
            <a:off x="5819700" y="6369217"/>
            <a:ext cx="2178699" cy="484632"/>
          </a:xfrm>
          <a:prstGeom prst="chevron">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Modelling (Python)</a:t>
            </a:r>
          </a:p>
        </p:txBody>
      </p:sp>
      <p:sp>
        <p:nvSpPr>
          <p:cNvPr id="13" name="Arrow: Chevron 12">
            <a:extLst>
              <a:ext uri="{FF2B5EF4-FFF2-40B4-BE49-F238E27FC236}">
                <a16:creationId xmlns:a16="http://schemas.microsoft.com/office/drawing/2014/main" id="{1DC121B0-D17A-48C1-A5E6-C9F9260C21F6}"/>
              </a:ext>
            </a:extLst>
          </p:cNvPr>
          <p:cNvSpPr/>
          <p:nvPr/>
        </p:nvSpPr>
        <p:spPr>
          <a:xfrm>
            <a:off x="7835154" y="6369217"/>
            <a:ext cx="226834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4" name="Arrow: Chevron 13">
            <a:extLst>
              <a:ext uri="{FF2B5EF4-FFF2-40B4-BE49-F238E27FC236}">
                <a16:creationId xmlns:a16="http://schemas.microsoft.com/office/drawing/2014/main" id="{47F46F6C-B7A6-47C2-8B2D-02A30E1C8B05}"/>
              </a:ext>
            </a:extLst>
          </p:cNvPr>
          <p:cNvSpPr/>
          <p:nvPr/>
        </p:nvSpPr>
        <p:spPr>
          <a:xfrm>
            <a:off x="9932894" y="6369217"/>
            <a:ext cx="22591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6" name="Rectangle 5">
            <a:extLst>
              <a:ext uri="{FF2B5EF4-FFF2-40B4-BE49-F238E27FC236}">
                <a16:creationId xmlns:a16="http://schemas.microsoft.com/office/drawing/2014/main" id="{EF7F6780-CF93-FD42-9337-62E866E6AA08}"/>
              </a:ext>
            </a:extLst>
          </p:cNvPr>
          <p:cNvSpPr/>
          <p:nvPr/>
        </p:nvSpPr>
        <p:spPr>
          <a:xfrm>
            <a:off x="1548654" y="4286928"/>
            <a:ext cx="5199764" cy="1200329"/>
          </a:xfrm>
          <a:prstGeom prst="rect">
            <a:avLst/>
          </a:prstGeom>
        </p:spPr>
        <p:txBody>
          <a:bodyPr wrap="square">
            <a:spAutoFit/>
          </a:bodyPr>
          <a:lstStyle/>
          <a:p>
            <a:pPr algn="just"/>
            <a:r>
              <a:rPr lang="en-US" dirty="0"/>
              <a:t>The number of item sets decrease with increase in  support value. Therefore, to have optimum transactions to check for confidence, we will choose the least value of support </a:t>
            </a:r>
          </a:p>
        </p:txBody>
      </p:sp>
      <p:sp>
        <p:nvSpPr>
          <p:cNvPr id="18" name="Rectangle 17">
            <a:extLst>
              <a:ext uri="{FF2B5EF4-FFF2-40B4-BE49-F238E27FC236}">
                <a16:creationId xmlns:a16="http://schemas.microsoft.com/office/drawing/2014/main" id="{D68540A4-D6A0-2A4D-AC04-6EB9790481FF}"/>
              </a:ext>
            </a:extLst>
          </p:cNvPr>
          <p:cNvSpPr/>
          <p:nvPr/>
        </p:nvSpPr>
        <p:spPr>
          <a:xfrm>
            <a:off x="7137400" y="4338167"/>
            <a:ext cx="4810782" cy="923330"/>
          </a:xfrm>
          <a:prstGeom prst="rect">
            <a:avLst/>
          </a:prstGeom>
        </p:spPr>
        <p:txBody>
          <a:bodyPr wrap="square">
            <a:spAutoFit/>
          </a:bodyPr>
          <a:lstStyle/>
          <a:p>
            <a:pPr algn="just"/>
            <a:r>
              <a:rPr lang="en-US" dirty="0"/>
              <a:t>There is a trade-off between model accuracy and number of rules, at different min_confidence values.</a:t>
            </a:r>
          </a:p>
        </p:txBody>
      </p:sp>
      <p:sp>
        <p:nvSpPr>
          <p:cNvPr id="21" name="Rectangle 20">
            <a:extLst>
              <a:ext uri="{FF2B5EF4-FFF2-40B4-BE49-F238E27FC236}">
                <a16:creationId xmlns:a16="http://schemas.microsoft.com/office/drawing/2014/main" id="{4BD7DF43-16B3-0941-8E5F-7A67BBB62E3B}"/>
              </a:ext>
            </a:extLst>
          </p:cNvPr>
          <p:cNvSpPr/>
          <p:nvPr/>
        </p:nvSpPr>
        <p:spPr>
          <a:xfrm>
            <a:off x="1" y="0"/>
            <a:ext cx="833718" cy="63531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Arrow: Pentagon 7">
            <a:extLst>
              <a:ext uri="{FF2B5EF4-FFF2-40B4-BE49-F238E27FC236}">
                <a16:creationId xmlns:a16="http://schemas.microsoft.com/office/drawing/2014/main" id="{408173DC-23C9-4F1C-ACBE-159193B518D5}"/>
              </a:ext>
            </a:extLst>
          </p:cNvPr>
          <p:cNvSpPr/>
          <p:nvPr/>
        </p:nvSpPr>
        <p:spPr>
          <a:xfrm>
            <a:off x="0" y="6353175"/>
            <a:ext cx="2070570" cy="504825"/>
          </a:xfrm>
          <a:prstGeom prst="homePlate">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Background</a:t>
            </a:r>
          </a:p>
        </p:txBody>
      </p:sp>
      <p:pic>
        <p:nvPicPr>
          <p:cNvPr id="2" name="Picture 1">
            <a:extLst>
              <a:ext uri="{FF2B5EF4-FFF2-40B4-BE49-F238E27FC236}">
                <a16:creationId xmlns:a16="http://schemas.microsoft.com/office/drawing/2014/main" id="{846EDA34-D58D-4406-A115-43D6E40B1F81}"/>
              </a:ext>
            </a:extLst>
          </p:cNvPr>
          <p:cNvPicPr>
            <a:picLocks noChangeAspect="1"/>
          </p:cNvPicPr>
          <p:nvPr/>
        </p:nvPicPr>
        <p:blipFill>
          <a:blip r:embed="rId2"/>
          <a:stretch>
            <a:fillRect/>
          </a:stretch>
        </p:blipFill>
        <p:spPr>
          <a:xfrm>
            <a:off x="1011156" y="423567"/>
            <a:ext cx="5350254" cy="3623340"/>
          </a:xfrm>
          <a:prstGeom prst="rect">
            <a:avLst/>
          </a:prstGeom>
        </p:spPr>
      </p:pic>
      <p:pic>
        <p:nvPicPr>
          <p:cNvPr id="4" name="Picture 3">
            <a:extLst>
              <a:ext uri="{FF2B5EF4-FFF2-40B4-BE49-F238E27FC236}">
                <a16:creationId xmlns:a16="http://schemas.microsoft.com/office/drawing/2014/main" id="{42DF588F-478B-47DC-A180-64DF3335231C}"/>
              </a:ext>
            </a:extLst>
          </p:cNvPr>
          <p:cNvPicPr>
            <a:picLocks noChangeAspect="1"/>
          </p:cNvPicPr>
          <p:nvPr/>
        </p:nvPicPr>
        <p:blipFill>
          <a:blip r:embed="rId3"/>
          <a:stretch>
            <a:fillRect/>
          </a:stretch>
        </p:blipFill>
        <p:spPr>
          <a:xfrm>
            <a:off x="6738142" y="461276"/>
            <a:ext cx="4943997" cy="3623340"/>
          </a:xfrm>
          <a:prstGeom prst="rect">
            <a:avLst/>
          </a:prstGeom>
        </p:spPr>
      </p:pic>
    </p:spTree>
    <p:extLst>
      <p:ext uri="{BB962C8B-B14F-4D97-AF65-F5344CB8AC3E}">
        <p14:creationId xmlns:p14="http://schemas.microsoft.com/office/powerpoint/2010/main" val="80442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Chevron 9">
            <a:extLst>
              <a:ext uri="{FF2B5EF4-FFF2-40B4-BE49-F238E27FC236}">
                <a16:creationId xmlns:a16="http://schemas.microsoft.com/office/drawing/2014/main" id="{9F17D597-22EC-4FDA-926B-BF5D510B3E67}"/>
              </a:ext>
            </a:extLst>
          </p:cNvPr>
          <p:cNvSpPr/>
          <p:nvPr/>
        </p:nvSpPr>
        <p:spPr>
          <a:xfrm>
            <a:off x="1887348" y="6363271"/>
            <a:ext cx="21067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Association Rule</a:t>
            </a:r>
          </a:p>
        </p:txBody>
      </p:sp>
      <p:sp>
        <p:nvSpPr>
          <p:cNvPr id="11" name="Arrow: Chevron 10">
            <a:extLst>
              <a:ext uri="{FF2B5EF4-FFF2-40B4-BE49-F238E27FC236}">
                <a16:creationId xmlns:a16="http://schemas.microsoft.com/office/drawing/2014/main" id="{AFC01292-8721-4F52-89B3-2CC57684958C}"/>
              </a:ext>
            </a:extLst>
          </p:cNvPr>
          <p:cNvSpPr/>
          <p:nvPr/>
        </p:nvSpPr>
        <p:spPr>
          <a:xfrm>
            <a:off x="3823586" y="6369217"/>
            <a:ext cx="2178420"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Apriori Algorithm</a:t>
            </a:r>
          </a:p>
        </p:txBody>
      </p:sp>
      <p:sp>
        <p:nvSpPr>
          <p:cNvPr id="12" name="Arrow: Chevron 11">
            <a:extLst>
              <a:ext uri="{FF2B5EF4-FFF2-40B4-BE49-F238E27FC236}">
                <a16:creationId xmlns:a16="http://schemas.microsoft.com/office/drawing/2014/main" id="{21FDA42E-1692-44B1-AB1C-0EFB4F3EB5C7}"/>
              </a:ext>
            </a:extLst>
          </p:cNvPr>
          <p:cNvSpPr/>
          <p:nvPr/>
        </p:nvSpPr>
        <p:spPr>
          <a:xfrm>
            <a:off x="5819700" y="6369217"/>
            <a:ext cx="2178699"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Modelling (Python)</a:t>
            </a:r>
          </a:p>
        </p:txBody>
      </p:sp>
      <p:sp>
        <p:nvSpPr>
          <p:cNvPr id="13" name="Arrow: Chevron 12">
            <a:extLst>
              <a:ext uri="{FF2B5EF4-FFF2-40B4-BE49-F238E27FC236}">
                <a16:creationId xmlns:a16="http://schemas.microsoft.com/office/drawing/2014/main" id="{1DC121B0-D17A-48C1-A5E6-C9F9260C21F6}"/>
              </a:ext>
            </a:extLst>
          </p:cNvPr>
          <p:cNvSpPr/>
          <p:nvPr/>
        </p:nvSpPr>
        <p:spPr>
          <a:xfrm>
            <a:off x="7835154" y="6369217"/>
            <a:ext cx="2268346" cy="484632"/>
          </a:xfrm>
          <a:prstGeom prst="chevron">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Results</a:t>
            </a:r>
          </a:p>
        </p:txBody>
      </p:sp>
      <p:sp>
        <p:nvSpPr>
          <p:cNvPr id="14" name="Arrow: Chevron 13">
            <a:extLst>
              <a:ext uri="{FF2B5EF4-FFF2-40B4-BE49-F238E27FC236}">
                <a16:creationId xmlns:a16="http://schemas.microsoft.com/office/drawing/2014/main" id="{47F46F6C-B7A6-47C2-8B2D-02A30E1C8B05}"/>
              </a:ext>
            </a:extLst>
          </p:cNvPr>
          <p:cNvSpPr/>
          <p:nvPr/>
        </p:nvSpPr>
        <p:spPr>
          <a:xfrm>
            <a:off x="9932894" y="6369217"/>
            <a:ext cx="22591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6" name="TextBox 15">
            <a:extLst>
              <a:ext uri="{FF2B5EF4-FFF2-40B4-BE49-F238E27FC236}">
                <a16:creationId xmlns:a16="http://schemas.microsoft.com/office/drawing/2014/main" id="{E90679D4-1BDC-BB4B-9C9F-FCD27A7AC9B7}"/>
              </a:ext>
            </a:extLst>
          </p:cNvPr>
          <p:cNvSpPr txBox="1"/>
          <p:nvPr/>
        </p:nvSpPr>
        <p:spPr>
          <a:xfrm>
            <a:off x="1403560" y="83315"/>
            <a:ext cx="1334020" cy="646331"/>
          </a:xfrm>
          <a:prstGeom prst="rect">
            <a:avLst/>
          </a:prstGeom>
          <a:noFill/>
        </p:spPr>
        <p:txBody>
          <a:bodyPr wrap="none" rtlCol="0">
            <a:spAutoFit/>
          </a:bodyPr>
          <a:lstStyle/>
          <a:p>
            <a:r>
              <a:rPr lang="en-CA" sz="3600" dirty="0">
                <a:solidFill>
                  <a:schemeClr val="accent6">
                    <a:lumMod val="75000"/>
                  </a:schemeClr>
                </a:solidFill>
                <a:latin typeface="Agency FB" panose="020B0503020202020204" pitchFamily="34" charset="0"/>
                <a:ea typeface="+mj-ea"/>
                <a:cs typeface="+mj-cs"/>
              </a:rPr>
              <a:t>Results:</a:t>
            </a:r>
            <a:endParaRPr lang="en-CA" sz="6000" dirty="0">
              <a:solidFill>
                <a:schemeClr val="accent6">
                  <a:lumMod val="75000"/>
                </a:schemeClr>
              </a:solidFill>
              <a:latin typeface="Agency FB" panose="020B0503020202020204" pitchFamily="34" charset="0"/>
              <a:ea typeface="+mj-ea"/>
              <a:cs typeface="+mj-cs"/>
            </a:endParaRPr>
          </a:p>
        </p:txBody>
      </p:sp>
      <p:pic>
        <p:nvPicPr>
          <p:cNvPr id="5" name="Picture 4">
            <a:extLst>
              <a:ext uri="{FF2B5EF4-FFF2-40B4-BE49-F238E27FC236}">
                <a16:creationId xmlns:a16="http://schemas.microsoft.com/office/drawing/2014/main" id="{83342814-3F5F-ED41-9312-FA7DA6E9F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60" y="5018329"/>
            <a:ext cx="6773047" cy="1197547"/>
          </a:xfrm>
          <a:prstGeom prst="rect">
            <a:avLst/>
          </a:prstGeom>
        </p:spPr>
      </p:pic>
      <p:sp>
        <p:nvSpPr>
          <p:cNvPr id="21" name="Rectangle 20">
            <a:extLst>
              <a:ext uri="{FF2B5EF4-FFF2-40B4-BE49-F238E27FC236}">
                <a16:creationId xmlns:a16="http://schemas.microsoft.com/office/drawing/2014/main" id="{99CF22A6-454B-064B-827C-A4327FE2E787}"/>
              </a:ext>
            </a:extLst>
          </p:cNvPr>
          <p:cNvSpPr/>
          <p:nvPr/>
        </p:nvSpPr>
        <p:spPr>
          <a:xfrm>
            <a:off x="1" y="0"/>
            <a:ext cx="833718" cy="63531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TextBox 19">
            <a:extLst>
              <a:ext uri="{FF2B5EF4-FFF2-40B4-BE49-F238E27FC236}">
                <a16:creationId xmlns:a16="http://schemas.microsoft.com/office/drawing/2014/main" id="{33E737BA-A86D-2A4C-9A55-2C3DAF62BCB4}"/>
              </a:ext>
            </a:extLst>
          </p:cNvPr>
          <p:cNvSpPr txBox="1"/>
          <p:nvPr/>
        </p:nvSpPr>
        <p:spPr>
          <a:xfrm>
            <a:off x="7485578" y="416428"/>
            <a:ext cx="3402726" cy="369332"/>
          </a:xfrm>
          <a:prstGeom prst="rect">
            <a:avLst/>
          </a:prstGeom>
          <a:noFill/>
        </p:spPr>
        <p:txBody>
          <a:bodyPr wrap="none" rtlCol="0">
            <a:spAutoFit/>
          </a:bodyPr>
          <a:lstStyle/>
          <a:p>
            <a:r>
              <a:rPr lang="en-US" dirty="0"/>
              <a:t>Top 5 rules after parameter tuning</a:t>
            </a:r>
          </a:p>
        </p:txBody>
      </p:sp>
      <p:sp>
        <p:nvSpPr>
          <p:cNvPr id="8" name="Arrow: Pentagon 7">
            <a:extLst>
              <a:ext uri="{FF2B5EF4-FFF2-40B4-BE49-F238E27FC236}">
                <a16:creationId xmlns:a16="http://schemas.microsoft.com/office/drawing/2014/main" id="{408173DC-23C9-4F1C-ACBE-159193B518D5}"/>
              </a:ext>
            </a:extLst>
          </p:cNvPr>
          <p:cNvSpPr/>
          <p:nvPr/>
        </p:nvSpPr>
        <p:spPr>
          <a:xfrm>
            <a:off x="0" y="6353175"/>
            <a:ext cx="2070570" cy="504825"/>
          </a:xfrm>
          <a:prstGeom prst="homePlate">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Background</a:t>
            </a:r>
          </a:p>
        </p:txBody>
      </p:sp>
      <p:pic>
        <p:nvPicPr>
          <p:cNvPr id="2" name="Picture 1">
            <a:extLst>
              <a:ext uri="{FF2B5EF4-FFF2-40B4-BE49-F238E27FC236}">
                <a16:creationId xmlns:a16="http://schemas.microsoft.com/office/drawing/2014/main" id="{D835313A-9FB8-4208-838A-6D201DAB7603}"/>
              </a:ext>
            </a:extLst>
          </p:cNvPr>
          <p:cNvPicPr>
            <a:picLocks noChangeAspect="1"/>
          </p:cNvPicPr>
          <p:nvPr/>
        </p:nvPicPr>
        <p:blipFill>
          <a:blip r:embed="rId3"/>
          <a:stretch>
            <a:fillRect/>
          </a:stretch>
        </p:blipFill>
        <p:spPr>
          <a:xfrm>
            <a:off x="1334633" y="1009242"/>
            <a:ext cx="5770042" cy="3855746"/>
          </a:xfrm>
          <a:prstGeom prst="rect">
            <a:avLst/>
          </a:prstGeom>
        </p:spPr>
      </p:pic>
      <p:pic>
        <p:nvPicPr>
          <p:cNvPr id="3" name="Picture 2">
            <a:extLst>
              <a:ext uri="{FF2B5EF4-FFF2-40B4-BE49-F238E27FC236}">
                <a16:creationId xmlns:a16="http://schemas.microsoft.com/office/drawing/2014/main" id="{098CEEFC-4599-4490-A6AF-7BD80F3CD72C}"/>
              </a:ext>
            </a:extLst>
          </p:cNvPr>
          <p:cNvPicPr>
            <a:picLocks noChangeAspect="1"/>
          </p:cNvPicPr>
          <p:nvPr/>
        </p:nvPicPr>
        <p:blipFill>
          <a:blip r:embed="rId4"/>
          <a:stretch>
            <a:fillRect/>
          </a:stretch>
        </p:blipFill>
        <p:spPr>
          <a:xfrm>
            <a:off x="1403560" y="5705190"/>
            <a:ext cx="6773047" cy="504825"/>
          </a:xfrm>
          <a:prstGeom prst="rect">
            <a:avLst/>
          </a:prstGeom>
        </p:spPr>
      </p:pic>
      <p:pic>
        <p:nvPicPr>
          <p:cNvPr id="4" name="Picture 3">
            <a:extLst>
              <a:ext uri="{FF2B5EF4-FFF2-40B4-BE49-F238E27FC236}">
                <a16:creationId xmlns:a16="http://schemas.microsoft.com/office/drawing/2014/main" id="{7E162475-8C20-4B04-A61C-796BF6BD2134}"/>
              </a:ext>
            </a:extLst>
          </p:cNvPr>
          <p:cNvPicPr>
            <a:picLocks noChangeAspect="1"/>
          </p:cNvPicPr>
          <p:nvPr/>
        </p:nvPicPr>
        <p:blipFill>
          <a:blip r:embed="rId5"/>
          <a:stretch>
            <a:fillRect/>
          </a:stretch>
        </p:blipFill>
        <p:spPr>
          <a:xfrm>
            <a:off x="7485578" y="865361"/>
            <a:ext cx="4274259" cy="4147107"/>
          </a:xfrm>
          <a:prstGeom prst="rect">
            <a:avLst/>
          </a:prstGeom>
        </p:spPr>
      </p:pic>
    </p:spTree>
    <p:extLst>
      <p:ext uri="{BB962C8B-B14F-4D97-AF65-F5344CB8AC3E}">
        <p14:creationId xmlns:p14="http://schemas.microsoft.com/office/powerpoint/2010/main" val="393086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3B28818A-DDAC-44B8-977F-0A4860F94C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5955"/>
          <a:stretch/>
        </p:blipFill>
        <p:spPr bwMode="auto">
          <a:xfrm>
            <a:off x="6518358" y="364396"/>
            <a:ext cx="4901938" cy="3004011"/>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Chevron 9">
            <a:extLst>
              <a:ext uri="{FF2B5EF4-FFF2-40B4-BE49-F238E27FC236}">
                <a16:creationId xmlns:a16="http://schemas.microsoft.com/office/drawing/2014/main" id="{9F17D597-22EC-4FDA-926B-BF5D510B3E67}"/>
              </a:ext>
            </a:extLst>
          </p:cNvPr>
          <p:cNvSpPr/>
          <p:nvPr/>
        </p:nvSpPr>
        <p:spPr>
          <a:xfrm>
            <a:off x="1887348" y="6363271"/>
            <a:ext cx="21067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Association Rule</a:t>
            </a:r>
          </a:p>
        </p:txBody>
      </p:sp>
      <p:sp>
        <p:nvSpPr>
          <p:cNvPr id="14" name="Arrow: Chevron 13">
            <a:extLst>
              <a:ext uri="{FF2B5EF4-FFF2-40B4-BE49-F238E27FC236}">
                <a16:creationId xmlns:a16="http://schemas.microsoft.com/office/drawing/2014/main" id="{47F46F6C-B7A6-47C2-8B2D-02A30E1C8B05}"/>
              </a:ext>
            </a:extLst>
          </p:cNvPr>
          <p:cNvSpPr/>
          <p:nvPr/>
        </p:nvSpPr>
        <p:spPr>
          <a:xfrm>
            <a:off x="9932894" y="6369217"/>
            <a:ext cx="2259106" cy="484632"/>
          </a:xfrm>
          <a:prstGeom prst="chevron">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Applications</a:t>
            </a:r>
          </a:p>
        </p:txBody>
      </p:sp>
      <p:sp>
        <p:nvSpPr>
          <p:cNvPr id="15" name="TextBox 14">
            <a:extLst>
              <a:ext uri="{FF2B5EF4-FFF2-40B4-BE49-F238E27FC236}">
                <a16:creationId xmlns:a16="http://schemas.microsoft.com/office/drawing/2014/main" id="{E25AA556-20D4-4234-8711-5A345AA155DE}"/>
              </a:ext>
            </a:extLst>
          </p:cNvPr>
          <p:cNvSpPr txBox="1"/>
          <p:nvPr/>
        </p:nvSpPr>
        <p:spPr>
          <a:xfrm>
            <a:off x="1484659" y="-143435"/>
            <a:ext cx="2066591" cy="1015663"/>
          </a:xfrm>
          <a:prstGeom prst="rect">
            <a:avLst/>
          </a:prstGeom>
          <a:noFill/>
        </p:spPr>
        <p:txBody>
          <a:bodyPr wrap="none" rtlCol="0">
            <a:spAutoFit/>
          </a:bodyPr>
          <a:lstStyle/>
          <a:p>
            <a:r>
              <a:rPr lang="en-CA" sz="3600" dirty="0">
                <a:solidFill>
                  <a:schemeClr val="accent6">
                    <a:lumMod val="75000"/>
                  </a:schemeClr>
                </a:solidFill>
                <a:latin typeface="Agency FB" panose="020B0503020202020204" pitchFamily="34" charset="0"/>
                <a:ea typeface="+mj-ea"/>
                <a:cs typeface="+mj-cs"/>
              </a:rPr>
              <a:t>Applications</a:t>
            </a:r>
            <a:r>
              <a:rPr lang="en-CA" sz="6000" dirty="0">
                <a:solidFill>
                  <a:schemeClr val="accent6">
                    <a:lumMod val="75000"/>
                  </a:schemeClr>
                </a:solidFill>
                <a:latin typeface="Agency FB" panose="020B0503020202020204" pitchFamily="34" charset="0"/>
                <a:ea typeface="+mj-ea"/>
                <a:cs typeface="+mj-cs"/>
              </a:rPr>
              <a:t>:</a:t>
            </a:r>
          </a:p>
        </p:txBody>
      </p:sp>
      <p:sp>
        <p:nvSpPr>
          <p:cNvPr id="18" name="TextBox 17">
            <a:extLst>
              <a:ext uri="{FF2B5EF4-FFF2-40B4-BE49-F238E27FC236}">
                <a16:creationId xmlns:a16="http://schemas.microsoft.com/office/drawing/2014/main" id="{13111F79-891F-42CB-BAC8-113D15569F6B}"/>
              </a:ext>
            </a:extLst>
          </p:cNvPr>
          <p:cNvSpPr txBox="1"/>
          <p:nvPr/>
        </p:nvSpPr>
        <p:spPr>
          <a:xfrm>
            <a:off x="1314977" y="1267324"/>
            <a:ext cx="10286927" cy="5324535"/>
          </a:xfrm>
          <a:prstGeom prst="rect">
            <a:avLst/>
          </a:prstGeom>
          <a:noFill/>
        </p:spPr>
        <p:txBody>
          <a:bodyPr wrap="square" rtlCol="0">
            <a:spAutoFit/>
          </a:bodyPr>
          <a:lstStyle/>
          <a:p>
            <a:pPr marL="457200" indent="-457200">
              <a:lnSpc>
                <a:spcPct val="150000"/>
              </a:lnSpc>
              <a:buFont typeface="+mj-lt"/>
              <a:buAutoNum type="arabicPeriod"/>
            </a:pPr>
            <a:r>
              <a:rPr lang="en-CA" sz="2000" dirty="0"/>
              <a:t>Gain </a:t>
            </a:r>
            <a:r>
              <a:rPr lang="en-CA" sz="2000" b="1" dirty="0"/>
              <a:t>insight about merchandise </a:t>
            </a:r>
            <a:r>
              <a:rPr lang="en-CA" sz="2000" dirty="0"/>
              <a:t>(FMCG) </a:t>
            </a:r>
          </a:p>
          <a:p>
            <a:pPr marL="914400" lvl="1" indent="-290513">
              <a:lnSpc>
                <a:spcPct val="150000"/>
              </a:lnSpc>
              <a:buFont typeface="Arial" panose="020B0604020202020204" pitchFamily="34" charset="0"/>
              <a:buChar char="•"/>
            </a:pPr>
            <a:r>
              <a:rPr lang="en-CA" sz="2000" dirty="0"/>
              <a:t>Which products are brought together</a:t>
            </a:r>
          </a:p>
          <a:p>
            <a:pPr marL="914400" lvl="1" indent="-290513">
              <a:lnSpc>
                <a:spcPct val="150000"/>
              </a:lnSpc>
              <a:buFont typeface="Arial" panose="020B0604020202020204" pitchFamily="34" charset="0"/>
              <a:buChar char="•"/>
            </a:pPr>
            <a:r>
              <a:rPr lang="en-CA" sz="2000" dirty="0"/>
              <a:t>Products to be offered promotions</a:t>
            </a:r>
          </a:p>
          <a:p>
            <a:pPr marL="914400" lvl="1" indent="-290513">
              <a:lnSpc>
                <a:spcPct val="150000"/>
              </a:lnSpc>
              <a:buFont typeface="Arial" panose="020B0604020202020204" pitchFamily="34" charset="0"/>
              <a:buChar char="•"/>
            </a:pPr>
            <a:r>
              <a:rPr lang="en-CA" sz="2000" dirty="0"/>
              <a:t>Designing store layouts, etc.,</a:t>
            </a:r>
          </a:p>
          <a:p>
            <a:pPr marL="457200" indent="-457200">
              <a:lnSpc>
                <a:spcPct val="150000"/>
              </a:lnSpc>
              <a:buFont typeface="+mj-lt"/>
              <a:buAutoNum type="arabicPeriod"/>
            </a:pPr>
            <a:r>
              <a:rPr lang="en-CA" sz="2000" dirty="0"/>
              <a:t>Unusual </a:t>
            </a:r>
            <a:r>
              <a:rPr lang="en-CA" sz="2000" b="1" dirty="0"/>
              <a:t>combinations of insurance </a:t>
            </a:r>
            <a:r>
              <a:rPr lang="en-CA" sz="2000" dirty="0"/>
              <a:t>can be a sign of fraud and can spark further investigation.</a:t>
            </a:r>
          </a:p>
          <a:p>
            <a:pPr marL="457200" indent="-457200">
              <a:lnSpc>
                <a:spcPct val="150000"/>
              </a:lnSpc>
              <a:buFont typeface="+mj-lt"/>
              <a:buAutoNum type="arabicPeriod"/>
            </a:pPr>
            <a:r>
              <a:rPr lang="en-CA" sz="2000" b="1" dirty="0"/>
              <a:t>Medical patient histories </a:t>
            </a:r>
            <a:r>
              <a:rPr lang="en-CA" sz="2000" dirty="0"/>
              <a:t>can give indications of likely complications based on certain combinations of treatments.</a:t>
            </a:r>
          </a:p>
          <a:p>
            <a:pPr marL="457200" indent="-457200">
              <a:lnSpc>
                <a:spcPct val="150000"/>
              </a:lnSpc>
              <a:buFont typeface="+mj-lt"/>
              <a:buAutoNum type="arabicPeriod"/>
            </a:pPr>
            <a:r>
              <a:rPr lang="en-CA" sz="2000" dirty="0"/>
              <a:t>Plagiarism check of various documents.</a:t>
            </a:r>
          </a:p>
          <a:p>
            <a:pPr marL="457200" indent="-457200">
              <a:lnSpc>
                <a:spcPct val="150000"/>
              </a:lnSpc>
              <a:buFont typeface="+mj-lt"/>
              <a:buAutoNum type="arabicPeriod"/>
            </a:pPr>
            <a:r>
              <a:rPr lang="en-CA" sz="2000" b="1" dirty="0"/>
              <a:t>Suggestions on related searches </a:t>
            </a:r>
            <a:r>
              <a:rPr lang="en-CA" sz="2000" dirty="0"/>
              <a:t>(Google, Facebook ads)</a:t>
            </a:r>
          </a:p>
          <a:p>
            <a:pPr marL="342900" indent="-342900">
              <a:buFont typeface="Arial" panose="020B0604020202020204" pitchFamily="34" charset="0"/>
              <a:buChar char="•"/>
            </a:pPr>
            <a:endParaRPr lang="en-CA" sz="2000" b="1" dirty="0"/>
          </a:p>
          <a:p>
            <a:endParaRPr lang="en-CA" sz="2000" dirty="0"/>
          </a:p>
        </p:txBody>
      </p:sp>
      <p:sp>
        <p:nvSpPr>
          <p:cNvPr id="16" name="Arrow: Chevron 10">
            <a:extLst>
              <a:ext uri="{FF2B5EF4-FFF2-40B4-BE49-F238E27FC236}">
                <a16:creationId xmlns:a16="http://schemas.microsoft.com/office/drawing/2014/main" id="{93247387-4A58-AA48-BA93-A6FEB87AA34B}"/>
              </a:ext>
            </a:extLst>
          </p:cNvPr>
          <p:cNvSpPr/>
          <p:nvPr/>
        </p:nvSpPr>
        <p:spPr>
          <a:xfrm>
            <a:off x="3823586" y="6369217"/>
            <a:ext cx="2178420"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Apriori Algorithm</a:t>
            </a:r>
          </a:p>
        </p:txBody>
      </p:sp>
      <p:sp>
        <p:nvSpPr>
          <p:cNvPr id="17" name="Arrow: Chevron 11">
            <a:extLst>
              <a:ext uri="{FF2B5EF4-FFF2-40B4-BE49-F238E27FC236}">
                <a16:creationId xmlns:a16="http://schemas.microsoft.com/office/drawing/2014/main" id="{BF3BA271-86D6-D04B-B937-EFD0520B3727}"/>
              </a:ext>
            </a:extLst>
          </p:cNvPr>
          <p:cNvSpPr/>
          <p:nvPr/>
        </p:nvSpPr>
        <p:spPr>
          <a:xfrm>
            <a:off x="5819700" y="6369217"/>
            <a:ext cx="2178699"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Modelling (Python)</a:t>
            </a:r>
          </a:p>
        </p:txBody>
      </p:sp>
      <p:sp>
        <p:nvSpPr>
          <p:cNvPr id="19" name="Arrow: Chevron 12">
            <a:extLst>
              <a:ext uri="{FF2B5EF4-FFF2-40B4-BE49-F238E27FC236}">
                <a16:creationId xmlns:a16="http://schemas.microsoft.com/office/drawing/2014/main" id="{9801A456-1107-F848-BBE1-B73183BC946F}"/>
              </a:ext>
            </a:extLst>
          </p:cNvPr>
          <p:cNvSpPr/>
          <p:nvPr/>
        </p:nvSpPr>
        <p:spPr>
          <a:xfrm>
            <a:off x="7835154" y="6369217"/>
            <a:ext cx="226834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Results</a:t>
            </a:r>
          </a:p>
        </p:txBody>
      </p:sp>
      <p:sp>
        <p:nvSpPr>
          <p:cNvPr id="20" name="Rectangle 19">
            <a:extLst>
              <a:ext uri="{FF2B5EF4-FFF2-40B4-BE49-F238E27FC236}">
                <a16:creationId xmlns:a16="http://schemas.microsoft.com/office/drawing/2014/main" id="{4366860E-4D03-A84F-9C4A-07D740B42826}"/>
              </a:ext>
            </a:extLst>
          </p:cNvPr>
          <p:cNvSpPr/>
          <p:nvPr/>
        </p:nvSpPr>
        <p:spPr>
          <a:xfrm>
            <a:off x="1" y="0"/>
            <a:ext cx="833718" cy="63531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Arrow: Pentagon 7">
            <a:extLst>
              <a:ext uri="{FF2B5EF4-FFF2-40B4-BE49-F238E27FC236}">
                <a16:creationId xmlns:a16="http://schemas.microsoft.com/office/drawing/2014/main" id="{408173DC-23C9-4F1C-ACBE-159193B518D5}"/>
              </a:ext>
            </a:extLst>
          </p:cNvPr>
          <p:cNvSpPr/>
          <p:nvPr/>
        </p:nvSpPr>
        <p:spPr>
          <a:xfrm>
            <a:off x="0" y="6353175"/>
            <a:ext cx="2070570" cy="504825"/>
          </a:xfrm>
          <a:prstGeom prst="homePlate">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Background</a:t>
            </a:r>
          </a:p>
        </p:txBody>
      </p:sp>
    </p:spTree>
    <p:extLst>
      <p:ext uri="{BB962C8B-B14F-4D97-AF65-F5344CB8AC3E}">
        <p14:creationId xmlns:p14="http://schemas.microsoft.com/office/powerpoint/2010/main" val="2643184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Chevron 9">
            <a:extLst>
              <a:ext uri="{FF2B5EF4-FFF2-40B4-BE49-F238E27FC236}">
                <a16:creationId xmlns:a16="http://schemas.microsoft.com/office/drawing/2014/main" id="{9F17D597-22EC-4FDA-926B-BF5D510B3E67}"/>
              </a:ext>
            </a:extLst>
          </p:cNvPr>
          <p:cNvSpPr/>
          <p:nvPr/>
        </p:nvSpPr>
        <p:spPr>
          <a:xfrm>
            <a:off x="1887348" y="6363271"/>
            <a:ext cx="2106706" cy="484632"/>
          </a:xfrm>
          <a:prstGeom prst="chevron">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Association Rule</a:t>
            </a:r>
          </a:p>
        </p:txBody>
      </p:sp>
      <p:sp>
        <p:nvSpPr>
          <p:cNvPr id="11" name="Arrow: Chevron 10">
            <a:extLst>
              <a:ext uri="{FF2B5EF4-FFF2-40B4-BE49-F238E27FC236}">
                <a16:creationId xmlns:a16="http://schemas.microsoft.com/office/drawing/2014/main" id="{AFC01292-8721-4F52-89B3-2CC57684958C}"/>
              </a:ext>
            </a:extLst>
          </p:cNvPr>
          <p:cNvSpPr/>
          <p:nvPr/>
        </p:nvSpPr>
        <p:spPr>
          <a:xfrm>
            <a:off x="3823586" y="6369217"/>
            <a:ext cx="2178420"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2" name="Arrow: Chevron 11">
            <a:extLst>
              <a:ext uri="{FF2B5EF4-FFF2-40B4-BE49-F238E27FC236}">
                <a16:creationId xmlns:a16="http://schemas.microsoft.com/office/drawing/2014/main" id="{21FDA42E-1692-44B1-AB1C-0EFB4F3EB5C7}"/>
              </a:ext>
            </a:extLst>
          </p:cNvPr>
          <p:cNvSpPr/>
          <p:nvPr/>
        </p:nvSpPr>
        <p:spPr>
          <a:xfrm>
            <a:off x="5819700" y="6369217"/>
            <a:ext cx="2178699"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3" name="Arrow: Chevron 12">
            <a:extLst>
              <a:ext uri="{FF2B5EF4-FFF2-40B4-BE49-F238E27FC236}">
                <a16:creationId xmlns:a16="http://schemas.microsoft.com/office/drawing/2014/main" id="{1DC121B0-D17A-48C1-A5E6-C9F9260C21F6}"/>
              </a:ext>
            </a:extLst>
          </p:cNvPr>
          <p:cNvSpPr/>
          <p:nvPr/>
        </p:nvSpPr>
        <p:spPr>
          <a:xfrm>
            <a:off x="7835154" y="6369217"/>
            <a:ext cx="226834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4" name="Arrow: Chevron 13">
            <a:extLst>
              <a:ext uri="{FF2B5EF4-FFF2-40B4-BE49-F238E27FC236}">
                <a16:creationId xmlns:a16="http://schemas.microsoft.com/office/drawing/2014/main" id="{47F46F6C-B7A6-47C2-8B2D-02A30E1C8B05}"/>
              </a:ext>
            </a:extLst>
          </p:cNvPr>
          <p:cNvSpPr/>
          <p:nvPr/>
        </p:nvSpPr>
        <p:spPr>
          <a:xfrm>
            <a:off x="9932894" y="6369217"/>
            <a:ext cx="22591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5" name="TextBox 14">
            <a:extLst>
              <a:ext uri="{FF2B5EF4-FFF2-40B4-BE49-F238E27FC236}">
                <a16:creationId xmlns:a16="http://schemas.microsoft.com/office/drawing/2014/main" id="{E25AA556-20D4-4234-8711-5A345AA155DE}"/>
              </a:ext>
            </a:extLst>
          </p:cNvPr>
          <p:cNvSpPr txBox="1"/>
          <p:nvPr/>
        </p:nvSpPr>
        <p:spPr>
          <a:xfrm>
            <a:off x="1484659" y="-143435"/>
            <a:ext cx="2779928" cy="1015663"/>
          </a:xfrm>
          <a:prstGeom prst="rect">
            <a:avLst/>
          </a:prstGeom>
          <a:noFill/>
        </p:spPr>
        <p:txBody>
          <a:bodyPr wrap="none" rtlCol="0">
            <a:spAutoFit/>
          </a:bodyPr>
          <a:lstStyle/>
          <a:p>
            <a:r>
              <a:rPr lang="en-CA" sz="3600" dirty="0">
                <a:solidFill>
                  <a:schemeClr val="accent6">
                    <a:lumMod val="75000"/>
                  </a:schemeClr>
                </a:solidFill>
                <a:latin typeface="Agency FB" panose="020B0503020202020204" pitchFamily="34" charset="0"/>
                <a:ea typeface="+mj-ea"/>
                <a:cs typeface="+mj-cs"/>
              </a:rPr>
              <a:t>Association Rule </a:t>
            </a:r>
            <a:r>
              <a:rPr lang="en-CA" sz="6000" dirty="0">
                <a:solidFill>
                  <a:schemeClr val="accent6">
                    <a:lumMod val="75000"/>
                  </a:schemeClr>
                </a:solidFill>
                <a:latin typeface="Agency FB" panose="020B0503020202020204" pitchFamily="34" charset="0"/>
                <a:ea typeface="+mj-ea"/>
                <a:cs typeface="+mj-cs"/>
              </a:rPr>
              <a:t>:</a:t>
            </a:r>
          </a:p>
        </p:txBody>
      </p:sp>
      <p:sp>
        <p:nvSpPr>
          <p:cNvPr id="18" name="TextBox 17">
            <a:extLst>
              <a:ext uri="{FF2B5EF4-FFF2-40B4-BE49-F238E27FC236}">
                <a16:creationId xmlns:a16="http://schemas.microsoft.com/office/drawing/2014/main" id="{13111F79-891F-42CB-BAC8-113D15569F6B}"/>
              </a:ext>
            </a:extLst>
          </p:cNvPr>
          <p:cNvSpPr txBox="1"/>
          <p:nvPr/>
        </p:nvSpPr>
        <p:spPr>
          <a:xfrm>
            <a:off x="1484659" y="872228"/>
            <a:ext cx="10812115" cy="1477328"/>
          </a:xfrm>
          <a:prstGeom prst="rect">
            <a:avLst/>
          </a:prstGeom>
          <a:noFill/>
        </p:spPr>
        <p:txBody>
          <a:bodyPr wrap="square" rtlCol="0">
            <a:spAutoFit/>
          </a:bodyPr>
          <a:lstStyle/>
          <a:p>
            <a:pPr marL="342900" indent="-342900">
              <a:buFont typeface="Arial" panose="020B0604020202020204" pitchFamily="34" charset="0"/>
              <a:buChar char="•"/>
            </a:pPr>
            <a:r>
              <a:rPr lang="en-CA" sz="2000" dirty="0"/>
              <a:t>Rule-based machine learning method for </a:t>
            </a:r>
            <a:r>
              <a:rPr lang="en-CA" sz="2000" b="1" dirty="0"/>
              <a:t>discovering interesting relations between variables </a:t>
            </a:r>
            <a:r>
              <a:rPr lang="en-CA" sz="2000" dirty="0"/>
              <a:t>in large databases using some </a:t>
            </a:r>
            <a:r>
              <a:rPr lang="en-CA" sz="2000" b="1" dirty="0"/>
              <a:t>measures of interestingness.</a:t>
            </a:r>
          </a:p>
          <a:p>
            <a:pPr marL="342900" indent="-342900">
              <a:spcBef>
                <a:spcPts val="1200"/>
              </a:spcBef>
              <a:buFont typeface="Arial" panose="020B0604020202020204" pitchFamily="34" charset="0"/>
              <a:buChar char="•"/>
            </a:pPr>
            <a:r>
              <a:rPr lang="en-CA" sz="2000" dirty="0"/>
              <a:t>Works on </a:t>
            </a:r>
            <a:r>
              <a:rPr lang="en-CA" sz="2000" b="1" dirty="0"/>
              <a:t>If – Then relationship </a:t>
            </a:r>
            <a:r>
              <a:rPr lang="en-CA" sz="2000" dirty="0"/>
              <a:t>between variables</a:t>
            </a:r>
          </a:p>
          <a:p>
            <a:endParaRPr lang="en-CA" sz="2000" dirty="0"/>
          </a:p>
        </p:txBody>
      </p:sp>
      <p:sp>
        <p:nvSpPr>
          <p:cNvPr id="2" name="TextBox 1">
            <a:extLst>
              <a:ext uri="{FF2B5EF4-FFF2-40B4-BE49-F238E27FC236}">
                <a16:creationId xmlns:a16="http://schemas.microsoft.com/office/drawing/2014/main" id="{BAD57773-0AD3-4681-8718-EE84B42E5BB6}"/>
              </a:ext>
            </a:extLst>
          </p:cNvPr>
          <p:cNvSpPr txBox="1"/>
          <p:nvPr/>
        </p:nvSpPr>
        <p:spPr>
          <a:xfrm>
            <a:off x="2164687" y="2140026"/>
            <a:ext cx="1552028" cy="523220"/>
          </a:xfrm>
          <a:prstGeom prst="rect">
            <a:avLst/>
          </a:prstGeom>
          <a:noFill/>
        </p:spPr>
        <p:txBody>
          <a:bodyPr wrap="none" rtlCol="0">
            <a:spAutoFit/>
          </a:bodyPr>
          <a:lstStyle/>
          <a:p>
            <a:r>
              <a:rPr lang="en-CA" sz="2800" b="1" dirty="0">
                <a:solidFill>
                  <a:schemeClr val="accent5">
                    <a:lumMod val="75000"/>
                  </a:schemeClr>
                </a:solidFill>
              </a:rPr>
              <a:t>{A} -&gt; {B}</a:t>
            </a:r>
          </a:p>
        </p:txBody>
      </p:sp>
      <p:sp>
        <p:nvSpPr>
          <p:cNvPr id="5" name="Arrow: Up 4">
            <a:extLst>
              <a:ext uri="{FF2B5EF4-FFF2-40B4-BE49-F238E27FC236}">
                <a16:creationId xmlns:a16="http://schemas.microsoft.com/office/drawing/2014/main" id="{465D1CB9-7F8A-49F7-BD2A-0C1830279F82}"/>
              </a:ext>
            </a:extLst>
          </p:cNvPr>
          <p:cNvSpPr/>
          <p:nvPr/>
        </p:nvSpPr>
        <p:spPr>
          <a:xfrm rot="3080877">
            <a:off x="5579042" y="2621388"/>
            <a:ext cx="195994" cy="286345"/>
          </a:xfrm>
          <a:prstGeom prst="up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Arrow: Up 15">
            <a:extLst>
              <a:ext uri="{FF2B5EF4-FFF2-40B4-BE49-F238E27FC236}">
                <a16:creationId xmlns:a16="http://schemas.microsoft.com/office/drawing/2014/main" id="{6B561107-7947-4DC9-B056-9D636C57417D}"/>
              </a:ext>
            </a:extLst>
          </p:cNvPr>
          <p:cNvSpPr/>
          <p:nvPr/>
        </p:nvSpPr>
        <p:spPr>
          <a:xfrm rot="18685448" flipH="1">
            <a:off x="6922877" y="2625775"/>
            <a:ext cx="187863" cy="259050"/>
          </a:xfrm>
          <a:prstGeom prst="up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TextBox 5">
            <a:extLst>
              <a:ext uri="{FF2B5EF4-FFF2-40B4-BE49-F238E27FC236}">
                <a16:creationId xmlns:a16="http://schemas.microsoft.com/office/drawing/2014/main" id="{35EE112C-617E-4519-827F-1AC3D79B2492}"/>
              </a:ext>
            </a:extLst>
          </p:cNvPr>
          <p:cNvSpPr txBox="1"/>
          <p:nvPr/>
        </p:nvSpPr>
        <p:spPr>
          <a:xfrm>
            <a:off x="1243237" y="2808513"/>
            <a:ext cx="1578958" cy="369332"/>
          </a:xfrm>
          <a:prstGeom prst="rect">
            <a:avLst/>
          </a:prstGeom>
          <a:noFill/>
        </p:spPr>
        <p:txBody>
          <a:bodyPr wrap="none" rtlCol="0">
            <a:spAutoFit/>
          </a:bodyPr>
          <a:lstStyle/>
          <a:p>
            <a:r>
              <a:rPr lang="en-CA" dirty="0"/>
              <a:t>If - Antecedent</a:t>
            </a:r>
          </a:p>
        </p:txBody>
      </p:sp>
      <p:sp>
        <p:nvSpPr>
          <p:cNvPr id="19" name="TextBox 18">
            <a:extLst>
              <a:ext uri="{FF2B5EF4-FFF2-40B4-BE49-F238E27FC236}">
                <a16:creationId xmlns:a16="http://schemas.microsoft.com/office/drawing/2014/main" id="{AFC0BA90-36C1-43FE-8B55-0C8B6092A5F6}"/>
              </a:ext>
            </a:extLst>
          </p:cNvPr>
          <p:cNvSpPr txBox="1"/>
          <p:nvPr/>
        </p:nvSpPr>
        <p:spPr>
          <a:xfrm>
            <a:off x="2739232" y="2818609"/>
            <a:ext cx="1960280" cy="369332"/>
          </a:xfrm>
          <a:prstGeom prst="rect">
            <a:avLst/>
          </a:prstGeom>
          <a:noFill/>
        </p:spPr>
        <p:txBody>
          <a:bodyPr wrap="none" rtlCol="0">
            <a:spAutoFit/>
          </a:bodyPr>
          <a:lstStyle/>
          <a:p>
            <a:r>
              <a:rPr lang="en-CA" dirty="0"/>
              <a:t>Then - Consequent</a:t>
            </a:r>
          </a:p>
        </p:txBody>
      </p:sp>
      <p:sp>
        <p:nvSpPr>
          <p:cNvPr id="20" name="TextBox 19">
            <a:extLst>
              <a:ext uri="{FF2B5EF4-FFF2-40B4-BE49-F238E27FC236}">
                <a16:creationId xmlns:a16="http://schemas.microsoft.com/office/drawing/2014/main" id="{A3B32390-0386-4491-BDE4-C3781A86807C}"/>
              </a:ext>
            </a:extLst>
          </p:cNvPr>
          <p:cNvSpPr txBox="1"/>
          <p:nvPr/>
        </p:nvSpPr>
        <p:spPr>
          <a:xfrm>
            <a:off x="5406027" y="2157241"/>
            <a:ext cx="1840119" cy="523220"/>
          </a:xfrm>
          <a:prstGeom prst="rect">
            <a:avLst/>
          </a:prstGeom>
          <a:noFill/>
        </p:spPr>
        <p:txBody>
          <a:bodyPr wrap="none" rtlCol="0">
            <a:spAutoFit/>
          </a:bodyPr>
          <a:lstStyle/>
          <a:p>
            <a:r>
              <a:rPr lang="en-CA" sz="2800" b="1" dirty="0">
                <a:solidFill>
                  <a:schemeClr val="accent5">
                    <a:lumMod val="75000"/>
                  </a:schemeClr>
                </a:solidFill>
              </a:rPr>
              <a:t>{A,B} -&gt; {C}</a:t>
            </a:r>
          </a:p>
        </p:txBody>
      </p:sp>
      <p:sp>
        <p:nvSpPr>
          <p:cNvPr id="21" name="Arrow: Up 20">
            <a:extLst>
              <a:ext uri="{FF2B5EF4-FFF2-40B4-BE49-F238E27FC236}">
                <a16:creationId xmlns:a16="http://schemas.microsoft.com/office/drawing/2014/main" id="{DE14CE18-08A2-43A5-9891-B2751AAA3112}"/>
              </a:ext>
            </a:extLst>
          </p:cNvPr>
          <p:cNvSpPr/>
          <p:nvPr/>
        </p:nvSpPr>
        <p:spPr>
          <a:xfrm rot="3080877">
            <a:off x="2249140" y="2602082"/>
            <a:ext cx="191201" cy="270466"/>
          </a:xfrm>
          <a:prstGeom prst="up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Arrow: Up 21">
            <a:extLst>
              <a:ext uri="{FF2B5EF4-FFF2-40B4-BE49-F238E27FC236}">
                <a16:creationId xmlns:a16="http://schemas.microsoft.com/office/drawing/2014/main" id="{7EEED81B-D574-4F94-8063-04AC144AF852}"/>
              </a:ext>
            </a:extLst>
          </p:cNvPr>
          <p:cNvSpPr/>
          <p:nvPr/>
        </p:nvSpPr>
        <p:spPr>
          <a:xfrm rot="18685448" flipH="1">
            <a:off x="3340826" y="2596806"/>
            <a:ext cx="197953" cy="281016"/>
          </a:xfrm>
          <a:prstGeom prst="up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 name="TextBox 32">
            <a:extLst>
              <a:ext uri="{FF2B5EF4-FFF2-40B4-BE49-F238E27FC236}">
                <a16:creationId xmlns:a16="http://schemas.microsoft.com/office/drawing/2014/main" id="{54D5DF01-42B0-4E30-AB98-CA6EAF58B9B1}"/>
              </a:ext>
            </a:extLst>
          </p:cNvPr>
          <p:cNvSpPr txBox="1"/>
          <p:nvPr/>
        </p:nvSpPr>
        <p:spPr>
          <a:xfrm>
            <a:off x="4633218" y="2860099"/>
            <a:ext cx="1684757" cy="369332"/>
          </a:xfrm>
          <a:prstGeom prst="rect">
            <a:avLst/>
          </a:prstGeom>
          <a:noFill/>
        </p:spPr>
        <p:txBody>
          <a:bodyPr wrap="none" rtlCol="0">
            <a:spAutoFit/>
          </a:bodyPr>
          <a:lstStyle/>
          <a:p>
            <a:r>
              <a:rPr lang="en-CA" dirty="0"/>
              <a:t>  If - Antecedent</a:t>
            </a:r>
          </a:p>
        </p:txBody>
      </p:sp>
      <p:sp>
        <p:nvSpPr>
          <p:cNvPr id="34" name="TextBox 33">
            <a:extLst>
              <a:ext uri="{FF2B5EF4-FFF2-40B4-BE49-F238E27FC236}">
                <a16:creationId xmlns:a16="http://schemas.microsoft.com/office/drawing/2014/main" id="{31E648F6-79AB-4042-AB78-34A23C37AFE2}"/>
              </a:ext>
            </a:extLst>
          </p:cNvPr>
          <p:cNvSpPr txBox="1"/>
          <p:nvPr/>
        </p:nvSpPr>
        <p:spPr>
          <a:xfrm>
            <a:off x="6136399" y="2856243"/>
            <a:ext cx="2013180" cy="369332"/>
          </a:xfrm>
          <a:prstGeom prst="rect">
            <a:avLst/>
          </a:prstGeom>
          <a:noFill/>
        </p:spPr>
        <p:txBody>
          <a:bodyPr wrap="none" rtlCol="0">
            <a:spAutoFit/>
          </a:bodyPr>
          <a:lstStyle/>
          <a:p>
            <a:r>
              <a:rPr lang="en-CA" dirty="0"/>
              <a:t> Then - Consequent</a:t>
            </a:r>
          </a:p>
        </p:txBody>
      </p:sp>
      <p:sp>
        <p:nvSpPr>
          <p:cNvPr id="23" name="Rectangle 22">
            <a:extLst>
              <a:ext uri="{FF2B5EF4-FFF2-40B4-BE49-F238E27FC236}">
                <a16:creationId xmlns:a16="http://schemas.microsoft.com/office/drawing/2014/main" id="{AC7E15FA-57A6-AD41-8C81-A028FAB3AB3E}"/>
              </a:ext>
            </a:extLst>
          </p:cNvPr>
          <p:cNvSpPr/>
          <p:nvPr/>
        </p:nvSpPr>
        <p:spPr>
          <a:xfrm>
            <a:off x="1" y="0"/>
            <a:ext cx="833718" cy="63531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Arrow: Pentagon 7">
            <a:extLst>
              <a:ext uri="{FF2B5EF4-FFF2-40B4-BE49-F238E27FC236}">
                <a16:creationId xmlns:a16="http://schemas.microsoft.com/office/drawing/2014/main" id="{408173DC-23C9-4F1C-ACBE-159193B518D5}"/>
              </a:ext>
            </a:extLst>
          </p:cNvPr>
          <p:cNvSpPr/>
          <p:nvPr/>
        </p:nvSpPr>
        <p:spPr>
          <a:xfrm>
            <a:off x="0" y="6353175"/>
            <a:ext cx="2070570" cy="504825"/>
          </a:xfrm>
          <a:prstGeom prst="homePlate">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Background</a:t>
            </a:r>
          </a:p>
        </p:txBody>
      </p:sp>
    </p:spTree>
    <p:extLst>
      <p:ext uri="{BB962C8B-B14F-4D97-AF65-F5344CB8AC3E}">
        <p14:creationId xmlns:p14="http://schemas.microsoft.com/office/powerpoint/2010/main" val="1925376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Chevron 9">
            <a:extLst>
              <a:ext uri="{FF2B5EF4-FFF2-40B4-BE49-F238E27FC236}">
                <a16:creationId xmlns:a16="http://schemas.microsoft.com/office/drawing/2014/main" id="{9F17D597-22EC-4FDA-926B-BF5D510B3E67}"/>
              </a:ext>
            </a:extLst>
          </p:cNvPr>
          <p:cNvSpPr/>
          <p:nvPr/>
        </p:nvSpPr>
        <p:spPr>
          <a:xfrm>
            <a:off x="1887348" y="6363271"/>
            <a:ext cx="2106706" cy="484632"/>
          </a:xfrm>
          <a:prstGeom prst="chevron">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Association Rule</a:t>
            </a:r>
          </a:p>
        </p:txBody>
      </p:sp>
      <p:sp>
        <p:nvSpPr>
          <p:cNvPr id="11" name="Arrow: Chevron 10">
            <a:extLst>
              <a:ext uri="{FF2B5EF4-FFF2-40B4-BE49-F238E27FC236}">
                <a16:creationId xmlns:a16="http://schemas.microsoft.com/office/drawing/2014/main" id="{AFC01292-8721-4F52-89B3-2CC57684958C}"/>
              </a:ext>
            </a:extLst>
          </p:cNvPr>
          <p:cNvSpPr/>
          <p:nvPr/>
        </p:nvSpPr>
        <p:spPr>
          <a:xfrm>
            <a:off x="3823586" y="6369217"/>
            <a:ext cx="2178420"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2" name="Arrow: Chevron 11">
            <a:extLst>
              <a:ext uri="{FF2B5EF4-FFF2-40B4-BE49-F238E27FC236}">
                <a16:creationId xmlns:a16="http://schemas.microsoft.com/office/drawing/2014/main" id="{21FDA42E-1692-44B1-AB1C-0EFB4F3EB5C7}"/>
              </a:ext>
            </a:extLst>
          </p:cNvPr>
          <p:cNvSpPr/>
          <p:nvPr/>
        </p:nvSpPr>
        <p:spPr>
          <a:xfrm>
            <a:off x="5819700" y="6369217"/>
            <a:ext cx="2178699"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3" name="Arrow: Chevron 12">
            <a:extLst>
              <a:ext uri="{FF2B5EF4-FFF2-40B4-BE49-F238E27FC236}">
                <a16:creationId xmlns:a16="http://schemas.microsoft.com/office/drawing/2014/main" id="{1DC121B0-D17A-48C1-A5E6-C9F9260C21F6}"/>
              </a:ext>
            </a:extLst>
          </p:cNvPr>
          <p:cNvSpPr/>
          <p:nvPr/>
        </p:nvSpPr>
        <p:spPr>
          <a:xfrm>
            <a:off x="7835154" y="6369217"/>
            <a:ext cx="226834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4" name="Arrow: Chevron 13">
            <a:extLst>
              <a:ext uri="{FF2B5EF4-FFF2-40B4-BE49-F238E27FC236}">
                <a16:creationId xmlns:a16="http://schemas.microsoft.com/office/drawing/2014/main" id="{47F46F6C-B7A6-47C2-8B2D-02A30E1C8B05}"/>
              </a:ext>
            </a:extLst>
          </p:cNvPr>
          <p:cNvSpPr/>
          <p:nvPr/>
        </p:nvSpPr>
        <p:spPr>
          <a:xfrm>
            <a:off x="9932894" y="6369217"/>
            <a:ext cx="22591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5" name="TextBox 14">
            <a:extLst>
              <a:ext uri="{FF2B5EF4-FFF2-40B4-BE49-F238E27FC236}">
                <a16:creationId xmlns:a16="http://schemas.microsoft.com/office/drawing/2014/main" id="{E25AA556-20D4-4234-8711-5A345AA155DE}"/>
              </a:ext>
            </a:extLst>
          </p:cNvPr>
          <p:cNvSpPr txBox="1"/>
          <p:nvPr/>
        </p:nvSpPr>
        <p:spPr>
          <a:xfrm>
            <a:off x="1484659" y="-143435"/>
            <a:ext cx="2779928" cy="1015663"/>
          </a:xfrm>
          <a:prstGeom prst="rect">
            <a:avLst/>
          </a:prstGeom>
          <a:noFill/>
        </p:spPr>
        <p:txBody>
          <a:bodyPr wrap="none" rtlCol="0">
            <a:spAutoFit/>
          </a:bodyPr>
          <a:lstStyle/>
          <a:p>
            <a:r>
              <a:rPr lang="en-CA" sz="3600" dirty="0">
                <a:solidFill>
                  <a:schemeClr val="accent6">
                    <a:lumMod val="75000"/>
                  </a:schemeClr>
                </a:solidFill>
                <a:latin typeface="Agency FB" panose="020B0503020202020204" pitchFamily="34" charset="0"/>
                <a:ea typeface="+mj-ea"/>
                <a:cs typeface="+mj-cs"/>
              </a:rPr>
              <a:t>Association Rule </a:t>
            </a:r>
            <a:r>
              <a:rPr lang="en-CA" sz="6000" dirty="0">
                <a:solidFill>
                  <a:schemeClr val="accent6">
                    <a:lumMod val="75000"/>
                  </a:schemeClr>
                </a:solidFill>
                <a:latin typeface="Agency FB" panose="020B0503020202020204" pitchFamily="34" charset="0"/>
                <a:ea typeface="+mj-ea"/>
                <a:cs typeface="+mj-cs"/>
              </a:rPr>
              <a:t>:</a:t>
            </a:r>
          </a:p>
        </p:txBody>
      </p:sp>
      <p:sp>
        <p:nvSpPr>
          <p:cNvPr id="18" name="TextBox 17">
            <a:extLst>
              <a:ext uri="{FF2B5EF4-FFF2-40B4-BE49-F238E27FC236}">
                <a16:creationId xmlns:a16="http://schemas.microsoft.com/office/drawing/2014/main" id="{13111F79-891F-42CB-BAC8-113D15569F6B}"/>
              </a:ext>
            </a:extLst>
          </p:cNvPr>
          <p:cNvSpPr txBox="1"/>
          <p:nvPr/>
        </p:nvSpPr>
        <p:spPr>
          <a:xfrm>
            <a:off x="1484659" y="872228"/>
            <a:ext cx="10812115" cy="1477328"/>
          </a:xfrm>
          <a:prstGeom prst="rect">
            <a:avLst/>
          </a:prstGeom>
          <a:noFill/>
        </p:spPr>
        <p:txBody>
          <a:bodyPr wrap="square" rtlCol="0">
            <a:spAutoFit/>
          </a:bodyPr>
          <a:lstStyle/>
          <a:p>
            <a:pPr marL="342900" indent="-342900">
              <a:buFont typeface="Arial" panose="020B0604020202020204" pitchFamily="34" charset="0"/>
              <a:buChar char="•"/>
            </a:pPr>
            <a:r>
              <a:rPr lang="en-CA" sz="2000" dirty="0"/>
              <a:t>Rule-based machine learning method for </a:t>
            </a:r>
            <a:r>
              <a:rPr lang="en-CA" sz="2000" b="1" dirty="0"/>
              <a:t>discovering interesting relations between variables </a:t>
            </a:r>
            <a:r>
              <a:rPr lang="en-CA" sz="2000" dirty="0"/>
              <a:t>in large databases using some </a:t>
            </a:r>
            <a:r>
              <a:rPr lang="en-CA" sz="2000" b="1" dirty="0"/>
              <a:t>measures of interestingness.</a:t>
            </a:r>
          </a:p>
          <a:p>
            <a:pPr marL="342900" indent="-342900">
              <a:spcBef>
                <a:spcPts val="1200"/>
              </a:spcBef>
              <a:buFont typeface="Arial" panose="020B0604020202020204" pitchFamily="34" charset="0"/>
              <a:buChar char="•"/>
            </a:pPr>
            <a:r>
              <a:rPr lang="en-CA" sz="2000" dirty="0"/>
              <a:t>Works on </a:t>
            </a:r>
            <a:r>
              <a:rPr lang="en-CA" sz="2000" b="1" dirty="0"/>
              <a:t>If – Then relationship </a:t>
            </a:r>
            <a:r>
              <a:rPr lang="en-CA" sz="2000" dirty="0"/>
              <a:t>between variables</a:t>
            </a:r>
          </a:p>
          <a:p>
            <a:endParaRPr lang="en-CA" sz="2000" dirty="0"/>
          </a:p>
        </p:txBody>
      </p:sp>
      <p:sp>
        <p:nvSpPr>
          <p:cNvPr id="2" name="TextBox 1">
            <a:extLst>
              <a:ext uri="{FF2B5EF4-FFF2-40B4-BE49-F238E27FC236}">
                <a16:creationId xmlns:a16="http://schemas.microsoft.com/office/drawing/2014/main" id="{BAD57773-0AD3-4681-8718-EE84B42E5BB6}"/>
              </a:ext>
            </a:extLst>
          </p:cNvPr>
          <p:cNvSpPr txBox="1"/>
          <p:nvPr/>
        </p:nvSpPr>
        <p:spPr>
          <a:xfrm>
            <a:off x="2164687" y="2140026"/>
            <a:ext cx="1552028" cy="523220"/>
          </a:xfrm>
          <a:prstGeom prst="rect">
            <a:avLst/>
          </a:prstGeom>
          <a:noFill/>
        </p:spPr>
        <p:txBody>
          <a:bodyPr wrap="none" rtlCol="0">
            <a:spAutoFit/>
          </a:bodyPr>
          <a:lstStyle/>
          <a:p>
            <a:r>
              <a:rPr lang="en-CA" sz="2800" b="1" dirty="0">
                <a:solidFill>
                  <a:schemeClr val="accent5">
                    <a:lumMod val="75000"/>
                  </a:schemeClr>
                </a:solidFill>
              </a:rPr>
              <a:t>{A} -&gt; {B}</a:t>
            </a:r>
          </a:p>
        </p:txBody>
      </p:sp>
      <p:sp>
        <p:nvSpPr>
          <p:cNvPr id="5" name="Arrow: Up 4">
            <a:extLst>
              <a:ext uri="{FF2B5EF4-FFF2-40B4-BE49-F238E27FC236}">
                <a16:creationId xmlns:a16="http://schemas.microsoft.com/office/drawing/2014/main" id="{465D1CB9-7F8A-49F7-BD2A-0C1830279F82}"/>
              </a:ext>
            </a:extLst>
          </p:cNvPr>
          <p:cNvSpPr/>
          <p:nvPr/>
        </p:nvSpPr>
        <p:spPr>
          <a:xfrm rot="3080877">
            <a:off x="5579042" y="2621388"/>
            <a:ext cx="195994" cy="286345"/>
          </a:xfrm>
          <a:prstGeom prst="up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Arrow: Up 15">
            <a:extLst>
              <a:ext uri="{FF2B5EF4-FFF2-40B4-BE49-F238E27FC236}">
                <a16:creationId xmlns:a16="http://schemas.microsoft.com/office/drawing/2014/main" id="{6B561107-7947-4DC9-B056-9D636C57417D}"/>
              </a:ext>
            </a:extLst>
          </p:cNvPr>
          <p:cNvSpPr/>
          <p:nvPr/>
        </p:nvSpPr>
        <p:spPr>
          <a:xfrm rot="18685448" flipH="1">
            <a:off x="6922877" y="2625775"/>
            <a:ext cx="187863" cy="259050"/>
          </a:xfrm>
          <a:prstGeom prst="up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TextBox 5">
            <a:extLst>
              <a:ext uri="{FF2B5EF4-FFF2-40B4-BE49-F238E27FC236}">
                <a16:creationId xmlns:a16="http://schemas.microsoft.com/office/drawing/2014/main" id="{35EE112C-617E-4519-827F-1AC3D79B2492}"/>
              </a:ext>
            </a:extLst>
          </p:cNvPr>
          <p:cNvSpPr txBox="1"/>
          <p:nvPr/>
        </p:nvSpPr>
        <p:spPr>
          <a:xfrm>
            <a:off x="1243237" y="2808513"/>
            <a:ext cx="1578958" cy="369332"/>
          </a:xfrm>
          <a:prstGeom prst="rect">
            <a:avLst/>
          </a:prstGeom>
          <a:noFill/>
        </p:spPr>
        <p:txBody>
          <a:bodyPr wrap="none" rtlCol="0">
            <a:spAutoFit/>
          </a:bodyPr>
          <a:lstStyle/>
          <a:p>
            <a:r>
              <a:rPr lang="en-CA" dirty="0"/>
              <a:t>If - Antecedent</a:t>
            </a:r>
          </a:p>
        </p:txBody>
      </p:sp>
      <p:sp>
        <p:nvSpPr>
          <p:cNvPr id="19" name="TextBox 18">
            <a:extLst>
              <a:ext uri="{FF2B5EF4-FFF2-40B4-BE49-F238E27FC236}">
                <a16:creationId xmlns:a16="http://schemas.microsoft.com/office/drawing/2014/main" id="{AFC0BA90-36C1-43FE-8B55-0C8B6092A5F6}"/>
              </a:ext>
            </a:extLst>
          </p:cNvPr>
          <p:cNvSpPr txBox="1"/>
          <p:nvPr/>
        </p:nvSpPr>
        <p:spPr>
          <a:xfrm>
            <a:off x="2739232" y="2818609"/>
            <a:ext cx="1960280" cy="369332"/>
          </a:xfrm>
          <a:prstGeom prst="rect">
            <a:avLst/>
          </a:prstGeom>
          <a:noFill/>
        </p:spPr>
        <p:txBody>
          <a:bodyPr wrap="none" rtlCol="0">
            <a:spAutoFit/>
          </a:bodyPr>
          <a:lstStyle/>
          <a:p>
            <a:r>
              <a:rPr lang="en-CA" dirty="0"/>
              <a:t>Then - Consequent</a:t>
            </a:r>
          </a:p>
        </p:txBody>
      </p:sp>
      <p:sp>
        <p:nvSpPr>
          <p:cNvPr id="20" name="TextBox 19">
            <a:extLst>
              <a:ext uri="{FF2B5EF4-FFF2-40B4-BE49-F238E27FC236}">
                <a16:creationId xmlns:a16="http://schemas.microsoft.com/office/drawing/2014/main" id="{A3B32390-0386-4491-BDE4-C3781A86807C}"/>
              </a:ext>
            </a:extLst>
          </p:cNvPr>
          <p:cNvSpPr txBox="1"/>
          <p:nvPr/>
        </p:nvSpPr>
        <p:spPr>
          <a:xfrm>
            <a:off x="5406027" y="2157241"/>
            <a:ext cx="1840119" cy="523220"/>
          </a:xfrm>
          <a:prstGeom prst="rect">
            <a:avLst/>
          </a:prstGeom>
          <a:noFill/>
        </p:spPr>
        <p:txBody>
          <a:bodyPr wrap="none" rtlCol="0">
            <a:spAutoFit/>
          </a:bodyPr>
          <a:lstStyle/>
          <a:p>
            <a:r>
              <a:rPr lang="en-CA" sz="2800" b="1" dirty="0">
                <a:solidFill>
                  <a:schemeClr val="accent5">
                    <a:lumMod val="75000"/>
                  </a:schemeClr>
                </a:solidFill>
              </a:rPr>
              <a:t>{A,B} -&gt; {C}</a:t>
            </a:r>
          </a:p>
        </p:txBody>
      </p:sp>
      <p:sp>
        <p:nvSpPr>
          <p:cNvPr id="21" name="Arrow: Up 20">
            <a:extLst>
              <a:ext uri="{FF2B5EF4-FFF2-40B4-BE49-F238E27FC236}">
                <a16:creationId xmlns:a16="http://schemas.microsoft.com/office/drawing/2014/main" id="{DE14CE18-08A2-43A5-9891-B2751AAA3112}"/>
              </a:ext>
            </a:extLst>
          </p:cNvPr>
          <p:cNvSpPr/>
          <p:nvPr/>
        </p:nvSpPr>
        <p:spPr>
          <a:xfrm rot="3080877">
            <a:off x="2249140" y="2602082"/>
            <a:ext cx="191201" cy="270466"/>
          </a:xfrm>
          <a:prstGeom prst="up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Arrow: Up 21">
            <a:extLst>
              <a:ext uri="{FF2B5EF4-FFF2-40B4-BE49-F238E27FC236}">
                <a16:creationId xmlns:a16="http://schemas.microsoft.com/office/drawing/2014/main" id="{7EEED81B-D574-4F94-8063-04AC144AF852}"/>
              </a:ext>
            </a:extLst>
          </p:cNvPr>
          <p:cNvSpPr/>
          <p:nvPr/>
        </p:nvSpPr>
        <p:spPr>
          <a:xfrm rot="18685448" flipH="1">
            <a:off x="3340826" y="2596806"/>
            <a:ext cx="197953" cy="281016"/>
          </a:xfrm>
          <a:prstGeom prst="up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aphicFrame>
        <p:nvGraphicFramePr>
          <p:cNvPr id="28" name="Table 28">
            <a:extLst>
              <a:ext uri="{FF2B5EF4-FFF2-40B4-BE49-F238E27FC236}">
                <a16:creationId xmlns:a16="http://schemas.microsoft.com/office/drawing/2014/main" id="{F3C1FD39-0286-4455-8431-78D795C15C10}"/>
              </a:ext>
            </a:extLst>
          </p:cNvPr>
          <p:cNvGraphicFramePr>
            <a:graphicFrameLocks noGrp="1"/>
          </p:cNvGraphicFramePr>
          <p:nvPr>
            <p:extLst>
              <p:ext uri="{D42A27DB-BD31-4B8C-83A1-F6EECF244321}">
                <p14:modId xmlns:p14="http://schemas.microsoft.com/office/powerpoint/2010/main" val="3618953095"/>
              </p:ext>
            </p:extLst>
          </p:nvPr>
        </p:nvGraphicFramePr>
        <p:xfrm>
          <a:off x="8252765" y="2349556"/>
          <a:ext cx="3803742" cy="2595880"/>
        </p:xfrm>
        <a:graphic>
          <a:graphicData uri="http://schemas.openxmlformats.org/drawingml/2006/table">
            <a:tbl>
              <a:tblPr firstRow="1" bandRow="1">
                <a:tableStyleId>{93296810-A885-4BE3-A3E7-6D5BEEA58F35}</a:tableStyleId>
              </a:tblPr>
              <a:tblGrid>
                <a:gridCol w="957898">
                  <a:extLst>
                    <a:ext uri="{9D8B030D-6E8A-4147-A177-3AD203B41FA5}">
                      <a16:colId xmlns:a16="http://schemas.microsoft.com/office/drawing/2014/main" val="1443174014"/>
                    </a:ext>
                  </a:extLst>
                </a:gridCol>
                <a:gridCol w="2845844">
                  <a:extLst>
                    <a:ext uri="{9D8B030D-6E8A-4147-A177-3AD203B41FA5}">
                      <a16:colId xmlns:a16="http://schemas.microsoft.com/office/drawing/2014/main" val="1997193664"/>
                    </a:ext>
                  </a:extLst>
                </a:gridCol>
              </a:tblGrid>
              <a:tr h="370840">
                <a:tc>
                  <a:txBody>
                    <a:bodyPr/>
                    <a:lstStyle/>
                    <a:p>
                      <a:r>
                        <a:rPr lang="en-CA" dirty="0"/>
                        <a:t>Trans ID</a:t>
                      </a:r>
                    </a:p>
                  </a:txBody>
                  <a:tcPr/>
                </a:tc>
                <a:tc>
                  <a:txBody>
                    <a:bodyPr/>
                    <a:lstStyle/>
                    <a:p>
                      <a:r>
                        <a:rPr lang="en-CA" dirty="0"/>
                        <a:t>Items</a:t>
                      </a:r>
                    </a:p>
                  </a:txBody>
                  <a:tcPr/>
                </a:tc>
                <a:extLst>
                  <a:ext uri="{0D108BD9-81ED-4DB2-BD59-A6C34878D82A}">
                    <a16:rowId xmlns:a16="http://schemas.microsoft.com/office/drawing/2014/main" val="452444393"/>
                  </a:ext>
                </a:extLst>
              </a:tr>
              <a:tr h="370840">
                <a:tc>
                  <a:txBody>
                    <a:bodyPr/>
                    <a:lstStyle/>
                    <a:p>
                      <a:r>
                        <a:rPr lang="en-CA" dirty="0"/>
                        <a:t>151</a:t>
                      </a:r>
                    </a:p>
                  </a:txBody>
                  <a:tcPr/>
                </a:tc>
                <a:tc>
                  <a:txBody>
                    <a:bodyPr/>
                    <a:lstStyle/>
                    <a:p>
                      <a:r>
                        <a:rPr lang="en-CA" dirty="0"/>
                        <a:t>Veggies, Spaghetti, Chicken</a:t>
                      </a:r>
                    </a:p>
                  </a:txBody>
                  <a:tcPr/>
                </a:tc>
                <a:extLst>
                  <a:ext uri="{0D108BD9-81ED-4DB2-BD59-A6C34878D82A}">
                    <a16:rowId xmlns:a16="http://schemas.microsoft.com/office/drawing/2014/main" val="560491310"/>
                  </a:ext>
                </a:extLst>
              </a:tr>
              <a:tr h="370840">
                <a:tc>
                  <a:txBody>
                    <a:bodyPr/>
                    <a:lstStyle/>
                    <a:p>
                      <a:r>
                        <a:rPr lang="en-CA" dirty="0"/>
                        <a:t>152</a:t>
                      </a:r>
                    </a:p>
                  </a:txBody>
                  <a:tcPr/>
                </a:tc>
                <a:tc>
                  <a:txBody>
                    <a:bodyPr/>
                    <a:lstStyle/>
                    <a:p>
                      <a:r>
                        <a:rPr lang="en-CA" dirty="0"/>
                        <a:t>Spaghetti, Ketchup, Veggies </a:t>
                      </a:r>
                    </a:p>
                  </a:txBody>
                  <a:tcPr/>
                </a:tc>
                <a:extLst>
                  <a:ext uri="{0D108BD9-81ED-4DB2-BD59-A6C34878D82A}">
                    <a16:rowId xmlns:a16="http://schemas.microsoft.com/office/drawing/2014/main" val="370599835"/>
                  </a:ext>
                </a:extLst>
              </a:tr>
              <a:tr h="370840">
                <a:tc>
                  <a:txBody>
                    <a:bodyPr/>
                    <a:lstStyle/>
                    <a:p>
                      <a:r>
                        <a:rPr lang="en-CA" dirty="0"/>
                        <a:t>153</a:t>
                      </a:r>
                    </a:p>
                  </a:txBody>
                  <a:tcPr/>
                </a:tc>
                <a:tc>
                  <a:txBody>
                    <a:bodyPr/>
                    <a:lstStyle/>
                    <a:p>
                      <a:r>
                        <a:rPr lang="en-CA" dirty="0"/>
                        <a:t>Eggs, Bread, Sausage, Milk</a:t>
                      </a:r>
                    </a:p>
                  </a:txBody>
                  <a:tcPr/>
                </a:tc>
                <a:extLst>
                  <a:ext uri="{0D108BD9-81ED-4DB2-BD59-A6C34878D82A}">
                    <a16:rowId xmlns:a16="http://schemas.microsoft.com/office/drawing/2014/main" val="3005455768"/>
                  </a:ext>
                </a:extLst>
              </a:tr>
              <a:tr h="370840">
                <a:tc>
                  <a:txBody>
                    <a:bodyPr/>
                    <a:lstStyle/>
                    <a:p>
                      <a:r>
                        <a:rPr lang="en-CA" dirty="0"/>
                        <a:t>154</a:t>
                      </a:r>
                    </a:p>
                  </a:txBody>
                  <a:tcPr/>
                </a:tc>
                <a:tc>
                  <a:txBody>
                    <a:bodyPr/>
                    <a:lstStyle/>
                    <a:p>
                      <a:r>
                        <a:rPr lang="en-CA" dirty="0"/>
                        <a:t>Coke, Bread, Milk, Eggs</a:t>
                      </a:r>
                    </a:p>
                  </a:txBody>
                  <a:tcPr/>
                </a:tc>
                <a:extLst>
                  <a:ext uri="{0D108BD9-81ED-4DB2-BD59-A6C34878D82A}">
                    <a16:rowId xmlns:a16="http://schemas.microsoft.com/office/drawing/2014/main" val="51637767"/>
                  </a:ext>
                </a:extLst>
              </a:tr>
              <a:tr h="370840">
                <a:tc>
                  <a:txBody>
                    <a:bodyPr/>
                    <a:lstStyle/>
                    <a:p>
                      <a:r>
                        <a:rPr lang="en-CA" dirty="0"/>
                        <a:t>155</a:t>
                      </a:r>
                    </a:p>
                  </a:txBody>
                  <a:tcPr/>
                </a:tc>
                <a:tc>
                  <a:txBody>
                    <a:bodyPr/>
                    <a:lstStyle/>
                    <a:p>
                      <a:r>
                        <a:rPr lang="en-CA" dirty="0"/>
                        <a:t>Cheese, Eggs, Milk</a:t>
                      </a:r>
                    </a:p>
                  </a:txBody>
                  <a:tcPr/>
                </a:tc>
                <a:extLst>
                  <a:ext uri="{0D108BD9-81ED-4DB2-BD59-A6C34878D82A}">
                    <a16:rowId xmlns:a16="http://schemas.microsoft.com/office/drawing/2014/main" val="1840827926"/>
                  </a:ext>
                </a:extLst>
              </a:tr>
              <a:tr h="370840">
                <a:tc>
                  <a:txBody>
                    <a:bodyPr/>
                    <a:lstStyle/>
                    <a:p>
                      <a:r>
                        <a:rPr lang="en-CA" dirty="0"/>
                        <a:t>156</a:t>
                      </a:r>
                    </a:p>
                  </a:txBody>
                  <a:tcPr/>
                </a:tc>
                <a:tc>
                  <a:txBody>
                    <a:bodyPr/>
                    <a:lstStyle/>
                    <a:p>
                      <a:r>
                        <a:rPr lang="en-CA" dirty="0"/>
                        <a:t>Ice Cream, Brownie</a:t>
                      </a:r>
                    </a:p>
                  </a:txBody>
                  <a:tcPr/>
                </a:tc>
                <a:extLst>
                  <a:ext uri="{0D108BD9-81ED-4DB2-BD59-A6C34878D82A}">
                    <a16:rowId xmlns:a16="http://schemas.microsoft.com/office/drawing/2014/main" val="2834227057"/>
                  </a:ext>
                </a:extLst>
              </a:tr>
            </a:tbl>
          </a:graphicData>
        </a:graphic>
      </p:graphicFrame>
      <p:sp>
        <p:nvSpPr>
          <p:cNvPr id="33" name="TextBox 32">
            <a:extLst>
              <a:ext uri="{FF2B5EF4-FFF2-40B4-BE49-F238E27FC236}">
                <a16:creationId xmlns:a16="http://schemas.microsoft.com/office/drawing/2014/main" id="{54D5DF01-42B0-4E30-AB98-CA6EAF58B9B1}"/>
              </a:ext>
            </a:extLst>
          </p:cNvPr>
          <p:cNvSpPr txBox="1"/>
          <p:nvPr/>
        </p:nvSpPr>
        <p:spPr>
          <a:xfrm>
            <a:off x="4633218" y="2860099"/>
            <a:ext cx="1684757" cy="369332"/>
          </a:xfrm>
          <a:prstGeom prst="rect">
            <a:avLst/>
          </a:prstGeom>
          <a:noFill/>
        </p:spPr>
        <p:txBody>
          <a:bodyPr wrap="none" rtlCol="0">
            <a:spAutoFit/>
          </a:bodyPr>
          <a:lstStyle/>
          <a:p>
            <a:r>
              <a:rPr lang="en-CA" dirty="0"/>
              <a:t>  If - Antecedent</a:t>
            </a:r>
          </a:p>
        </p:txBody>
      </p:sp>
      <p:sp>
        <p:nvSpPr>
          <p:cNvPr id="34" name="TextBox 33">
            <a:extLst>
              <a:ext uri="{FF2B5EF4-FFF2-40B4-BE49-F238E27FC236}">
                <a16:creationId xmlns:a16="http://schemas.microsoft.com/office/drawing/2014/main" id="{31E648F6-79AB-4042-AB78-34A23C37AFE2}"/>
              </a:ext>
            </a:extLst>
          </p:cNvPr>
          <p:cNvSpPr txBox="1"/>
          <p:nvPr/>
        </p:nvSpPr>
        <p:spPr>
          <a:xfrm>
            <a:off x="6136399" y="2856243"/>
            <a:ext cx="2013180" cy="369332"/>
          </a:xfrm>
          <a:prstGeom prst="rect">
            <a:avLst/>
          </a:prstGeom>
          <a:noFill/>
        </p:spPr>
        <p:txBody>
          <a:bodyPr wrap="none" rtlCol="0">
            <a:spAutoFit/>
          </a:bodyPr>
          <a:lstStyle/>
          <a:p>
            <a:r>
              <a:rPr lang="en-CA" dirty="0"/>
              <a:t> Then - Consequent</a:t>
            </a:r>
          </a:p>
        </p:txBody>
      </p:sp>
      <p:sp>
        <p:nvSpPr>
          <p:cNvPr id="35" name="TextBox 34">
            <a:extLst>
              <a:ext uri="{FF2B5EF4-FFF2-40B4-BE49-F238E27FC236}">
                <a16:creationId xmlns:a16="http://schemas.microsoft.com/office/drawing/2014/main" id="{CCB52C00-FB2E-48F0-9A28-AC9CDB5F1153}"/>
              </a:ext>
            </a:extLst>
          </p:cNvPr>
          <p:cNvSpPr txBox="1"/>
          <p:nvPr/>
        </p:nvSpPr>
        <p:spPr>
          <a:xfrm>
            <a:off x="1422881" y="3528607"/>
            <a:ext cx="4033842" cy="830997"/>
          </a:xfrm>
          <a:prstGeom prst="rect">
            <a:avLst/>
          </a:prstGeom>
          <a:noFill/>
        </p:spPr>
        <p:txBody>
          <a:bodyPr wrap="square" rtlCol="0">
            <a:spAutoFit/>
          </a:bodyPr>
          <a:lstStyle/>
          <a:p>
            <a:r>
              <a:rPr lang="en-CA" sz="2000" b="1" dirty="0"/>
              <a:t>Example</a:t>
            </a:r>
          </a:p>
          <a:p>
            <a:r>
              <a:rPr lang="en-CA" sz="2800" b="1" dirty="0">
                <a:solidFill>
                  <a:schemeClr val="accent5">
                    <a:lumMod val="75000"/>
                  </a:schemeClr>
                </a:solidFill>
              </a:rPr>
              <a:t>{Brownie} -&gt; {Ice Cream}</a:t>
            </a:r>
          </a:p>
        </p:txBody>
      </p:sp>
      <p:sp>
        <p:nvSpPr>
          <p:cNvPr id="36" name="TextBox 35">
            <a:extLst>
              <a:ext uri="{FF2B5EF4-FFF2-40B4-BE49-F238E27FC236}">
                <a16:creationId xmlns:a16="http://schemas.microsoft.com/office/drawing/2014/main" id="{64511679-FBBC-4B40-8FD5-6569C042C0FD}"/>
              </a:ext>
            </a:extLst>
          </p:cNvPr>
          <p:cNvSpPr txBox="1"/>
          <p:nvPr/>
        </p:nvSpPr>
        <p:spPr>
          <a:xfrm>
            <a:off x="1593669" y="4359456"/>
            <a:ext cx="5761234" cy="1431161"/>
          </a:xfrm>
          <a:prstGeom prst="rect">
            <a:avLst/>
          </a:prstGeom>
          <a:noFill/>
        </p:spPr>
        <p:txBody>
          <a:bodyPr wrap="square" rtlCol="0">
            <a:spAutoFit/>
          </a:bodyPr>
          <a:lstStyle/>
          <a:p>
            <a:r>
              <a:rPr lang="en-CA" b="1" dirty="0">
                <a:solidFill>
                  <a:schemeClr val="accent1"/>
                </a:solidFill>
              </a:rPr>
              <a:t>Antecedent : </a:t>
            </a:r>
            <a:r>
              <a:rPr lang="en-CA" dirty="0"/>
              <a:t>Brownie</a:t>
            </a:r>
          </a:p>
          <a:p>
            <a:r>
              <a:rPr lang="en-CA" b="1" dirty="0">
                <a:solidFill>
                  <a:schemeClr val="accent1"/>
                </a:solidFill>
              </a:rPr>
              <a:t>Consequent :</a:t>
            </a:r>
            <a:r>
              <a:rPr lang="en-CA" dirty="0">
                <a:solidFill>
                  <a:schemeClr val="accent1"/>
                </a:solidFill>
              </a:rPr>
              <a:t> </a:t>
            </a:r>
            <a:r>
              <a:rPr lang="en-CA" dirty="0"/>
              <a:t>Ice Cream</a:t>
            </a:r>
          </a:p>
          <a:p>
            <a:endParaRPr lang="en-CA" sz="1100" dirty="0"/>
          </a:p>
          <a:p>
            <a:r>
              <a:rPr lang="en-CA" sz="2000" dirty="0"/>
              <a:t>If a customer buys Brownie he/she is likely to buy </a:t>
            </a:r>
          </a:p>
          <a:p>
            <a:r>
              <a:rPr lang="en-CA" sz="2000" dirty="0"/>
              <a:t>Ice cream</a:t>
            </a:r>
          </a:p>
        </p:txBody>
      </p:sp>
      <p:sp>
        <p:nvSpPr>
          <p:cNvPr id="24" name="Rectangle 23">
            <a:extLst>
              <a:ext uri="{FF2B5EF4-FFF2-40B4-BE49-F238E27FC236}">
                <a16:creationId xmlns:a16="http://schemas.microsoft.com/office/drawing/2014/main" id="{ADC64759-49F5-DF48-98CE-FBF0820C9058}"/>
              </a:ext>
            </a:extLst>
          </p:cNvPr>
          <p:cNvSpPr/>
          <p:nvPr/>
        </p:nvSpPr>
        <p:spPr>
          <a:xfrm>
            <a:off x="1" y="0"/>
            <a:ext cx="833718" cy="63531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Arrow: Pentagon 7">
            <a:extLst>
              <a:ext uri="{FF2B5EF4-FFF2-40B4-BE49-F238E27FC236}">
                <a16:creationId xmlns:a16="http://schemas.microsoft.com/office/drawing/2014/main" id="{408173DC-23C9-4F1C-ACBE-159193B518D5}"/>
              </a:ext>
            </a:extLst>
          </p:cNvPr>
          <p:cNvSpPr/>
          <p:nvPr/>
        </p:nvSpPr>
        <p:spPr>
          <a:xfrm>
            <a:off x="0" y="6353175"/>
            <a:ext cx="2070570" cy="504825"/>
          </a:xfrm>
          <a:prstGeom prst="homePlate">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Background</a:t>
            </a:r>
          </a:p>
        </p:txBody>
      </p:sp>
    </p:spTree>
    <p:extLst>
      <p:ext uri="{BB962C8B-B14F-4D97-AF65-F5344CB8AC3E}">
        <p14:creationId xmlns:p14="http://schemas.microsoft.com/office/powerpoint/2010/main" val="54909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Chevron 9">
            <a:extLst>
              <a:ext uri="{FF2B5EF4-FFF2-40B4-BE49-F238E27FC236}">
                <a16:creationId xmlns:a16="http://schemas.microsoft.com/office/drawing/2014/main" id="{9F17D597-22EC-4FDA-926B-BF5D510B3E67}"/>
              </a:ext>
            </a:extLst>
          </p:cNvPr>
          <p:cNvSpPr/>
          <p:nvPr/>
        </p:nvSpPr>
        <p:spPr>
          <a:xfrm>
            <a:off x="1887348" y="6363271"/>
            <a:ext cx="2106706" cy="484632"/>
          </a:xfrm>
          <a:prstGeom prst="chevron">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Association Rule</a:t>
            </a:r>
          </a:p>
        </p:txBody>
      </p:sp>
      <p:sp>
        <p:nvSpPr>
          <p:cNvPr id="11" name="Arrow: Chevron 10">
            <a:extLst>
              <a:ext uri="{FF2B5EF4-FFF2-40B4-BE49-F238E27FC236}">
                <a16:creationId xmlns:a16="http://schemas.microsoft.com/office/drawing/2014/main" id="{AFC01292-8721-4F52-89B3-2CC57684958C}"/>
              </a:ext>
            </a:extLst>
          </p:cNvPr>
          <p:cNvSpPr/>
          <p:nvPr/>
        </p:nvSpPr>
        <p:spPr>
          <a:xfrm>
            <a:off x="3823586" y="6369217"/>
            <a:ext cx="2178420"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2" name="Arrow: Chevron 11">
            <a:extLst>
              <a:ext uri="{FF2B5EF4-FFF2-40B4-BE49-F238E27FC236}">
                <a16:creationId xmlns:a16="http://schemas.microsoft.com/office/drawing/2014/main" id="{21FDA42E-1692-44B1-AB1C-0EFB4F3EB5C7}"/>
              </a:ext>
            </a:extLst>
          </p:cNvPr>
          <p:cNvSpPr/>
          <p:nvPr/>
        </p:nvSpPr>
        <p:spPr>
          <a:xfrm>
            <a:off x="5819700" y="6369217"/>
            <a:ext cx="2178699"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3" name="Arrow: Chevron 12">
            <a:extLst>
              <a:ext uri="{FF2B5EF4-FFF2-40B4-BE49-F238E27FC236}">
                <a16:creationId xmlns:a16="http://schemas.microsoft.com/office/drawing/2014/main" id="{1DC121B0-D17A-48C1-A5E6-C9F9260C21F6}"/>
              </a:ext>
            </a:extLst>
          </p:cNvPr>
          <p:cNvSpPr/>
          <p:nvPr/>
        </p:nvSpPr>
        <p:spPr>
          <a:xfrm>
            <a:off x="7835154" y="6369217"/>
            <a:ext cx="226834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4" name="Arrow: Chevron 13">
            <a:extLst>
              <a:ext uri="{FF2B5EF4-FFF2-40B4-BE49-F238E27FC236}">
                <a16:creationId xmlns:a16="http://schemas.microsoft.com/office/drawing/2014/main" id="{47F46F6C-B7A6-47C2-8B2D-02A30E1C8B05}"/>
              </a:ext>
            </a:extLst>
          </p:cNvPr>
          <p:cNvSpPr/>
          <p:nvPr/>
        </p:nvSpPr>
        <p:spPr>
          <a:xfrm>
            <a:off x="9932894" y="6369217"/>
            <a:ext cx="22591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5" name="TextBox 14">
            <a:extLst>
              <a:ext uri="{FF2B5EF4-FFF2-40B4-BE49-F238E27FC236}">
                <a16:creationId xmlns:a16="http://schemas.microsoft.com/office/drawing/2014/main" id="{E25AA556-20D4-4234-8711-5A345AA155DE}"/>
              </a:ext>
            </a:extLst>
          </p:cNvPr>
          <p:cNvSpPr txBox="1"/>
          <p:nvPr/>
        </p:nvSpPr>
        <p:spPr>
          <a:xfrm>
            <a:off x="1484659" y="-143435"/>
            <a:ext cx="2779928" cy="1015663"/>
          </a:xfrm>
          <a:prstGeom prst="rect">
            <a:avLst/>
          </a:prstGeom>
          <a:noFill/>
        </p:spPr>
        <p:txBody>
          <a:bodyPr wrap="none" rtlCol="0">
            <a:spAutoFit/>
          </a:bodyPr>
          <a:lstStyle/>
          <a:p>
            <a:r>
              <a:rPr lang="en-CA" sz="3600" dirty="0">
                <a:solidFill>
                  <a:schemeClr val="accent6">
                    <a:lumMod val="75000"/>
                  </a:schemeClr>
                </a:solidFill>
                <a:latin typeface="Agency FB" panose="020B0503020202020204" pitchFamily="34" charset="0"/>
                <a:ea typeface="+mj-ea"/>
                <a:cs typeface="+mj-cs"/>
              </a:rPr>
              <a:t>Association Rule </a:t>
            </a:r>
            <a:r>
              <a:rPr lang="en-CA" sz="6000" dirty="0">
                <a:solidFill>
                  <a:schemeClr val="accent6">
                    <a:lumMod val="75000"/>
                  </a:schemeClr>
                </a:solidFill>
                <a:latin typeface="Agency FB" panose="020B0503020202020204" pitchFamily="34" charset="0"/>
                <a:ea typeface="+mj-ea"/>
                <a:cs typeface="+mj-cs"/>
              </a:rPr>
              <a:t>:</a:t>
            </a:r>
          </a:p>
        </p:txBody>
      </p:sp>
      <p:sp>
        <p:nvSpPr>
          <p:cNvPr id="18" name="TextBox 17">
            <a:extLst>
              <a:ext uri="{FF2B5EF4-FFF2-40B4-BE49-F238E27FC236}">
                <a16:creationId xmlns:a16="http://schemas.microsoft.com/office/drawing/2014/main" id="{13111F79-891F-42CB-BAC8-113D15569F6B}"/>
              </a:ext>
            </a:extLst>
          </p:cNvPr>
          <p:cNvSpPr txBox="1"/>
          <p:nvPr/>
        </p:nvSpPr>
        <p:spPr>
          <a:xfrm>
            <a:off x="1484659" y="872228"/>
            <a:ext cx="10812115" cy="1477328"/>
          </a:xfrm>
          <a:prstGeom prst="rect">
            <a:avLst/>
          </a:prstGeom>
          <a:noFill/>
        </p:spPr>
        <p:txBody>
          <a:bodyPr wrap="square" rtlCol="0">
            <a:spAutoFit/>
          </a:bodyPr>
          <a:lstStyle/>
          <a:p>
            <a:pPr marL="342900" indent="-342900">
              <a:buFont typeface="Arial" panose="020B0604020202020204" pitchFamily="34" charset="0"/>
              <a:buChar char="•"/>
            </a:pPr>
            <a:r>
              <a:rPr lang="en-CA" sz="2000" dirty="0"/>
              <a:t>Rule-based machine learning method for </a:t>
            </a:r>
            <a:r>
              <a:rPr lang="en-CA" sz="2000" b="1" dirty="0"/>
              <a:t>discovering interesting relations between variables </a:t>
            </a:r>
            <a:r>
              <a:rPr lang="en-CA" sz="2000" dirty="0"/>
              <a:t>in large databases using some </a:t>
            </a:r>
            <a:r>
              <a:rPr lang="en-CA" sz="2000" b="1" dirty="0"/>
              <a:t>measures of interestingness.</a:t>
            </a:r>
          </a:p>
          <a:p>
            <a:pPr marL="342900" indent="-342900">
              <a:spcBef>
                <a:spcPts val="1200"/>
              </a:spcBef>
              <a:buFont typeface="Arial" panose="020B0604020202020204" pitchFamily="34" charset="0"/>
              <a:buChar char="•"/>
            </a:pPr>
            <a:r>
              <a:rPr lang="en-CA" sz="2000" dirty="0"/>
              <a:t>Works on </a:t>
            </a:r>
            <a:r>
              <a:rPr lang="en-CA" sz="2000" b="1" dirty="0"/>
              <a:t>If – Then relationship </a:t>
            </a:r>
            <a:r>
              <a:rPr lang="en-CA" sz="2000" dirty="0"/>
              <a:t>between variables</a:t>
            </a:r>
          </a:p>
          <a:p>
            <a:endParaRPr lang="en-CA" sz="2000" dirty="0"/>
          </a:p>
        </p:txBody>
      </p:sp>
      <p:sp>
        <p:nvSpPr>
          <p:cNvPr id="2" name="TextBox 1">
            <a:extLst>
              <a:ext uri="{FF2B5EF4-FFF2-40B4-BE49-F238E27FC236}">
                <a16:creationId xmlns:a16="http://schemas.microsoft.com/office/drawing/2014/main" id="{BAD57773-0AD3-4681-8718-EE84B42E5BB6}"/>
              </a:ext>
            </a:extLst>
          </p:cNvPr>
          <p:cNvSpPr txBox="1"/>
          <p:nvPr/>
        </p:nvSpPr>
        <p:spPr>
          <a:xfrm>
            <a:off x="2164687" y="2140026"/>
            <a:ext cx="1552028" cy="523220"/>
          </a:xfrm>
          <a:prstGeom prst="rect">
            <a:avLst/>
          </a:prstGeom>
          <a:noFill/>
        </p:spPr>
        <p:txBody>
          <a:bodyPr wrap="none" rtlCol="0">
            <a:spAutoFit/>
          </a:bodyPr>
          <a:lstStyle/>
          <a:p>
            <a:r>
              <a:rPr lang="en-CA" sz="2800" b="1" dirty="0">
                <a:solidFill>
                  <a:schemeClr val="accent5">
                    <a:lumMod val="75000"/>
                  </a:schemeClr>
                </a:solidFill>
              </a:rPr>
              <a:t>{A} -&gt; {B}</a:t>
            </a:r>
          </a:p>
        </p:txBody>
      </p:sp>
      <p:sp>
        <p:nvSpPr>
          <p:cNvPr id="5" name="Arrow: Up 4">
            <a:extLst>
              <a:ext uri="{FF2B5EF4-FFF2-40B4-BE49-F238E27FC236}">
                <a16:creationId xmlns:a16="http://schemas.microsoft.com/office/drawing/2014/main" id="{465D1CB9-7F8A-49F7-BD2A-0C1830279F82}"/>
              </a:ext>
            </a:extLst>
          </p:cNvPr>
          <p:cNvSpPr/>
          <p:nvPr/>
        </p:nvSpPr>
        <p:spPr>
          <a:xfrm rot="3080877">
            <a:off x="5579042" y="2621388"/>
            <a:ext cx="195994" cy="286345"/>
          </a:xfrm>
          <a:prstGeom prst="up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Arrow: Up 15">
            <a:extLst>
              <a:ext uri="{FF2B5EF4-FFF2-40B4-BE49-F238E27FC236}">
                <a16:creationId xmlns:a16="http://schemas.microsoft.com/office/drawing/2014/main" id="{6B561107-7947-4DC9-B056-9D636C57417D}"/>
              </a:ext>
            </a:extLst>
          </p:cNvPr>
          <p:cNvSpPr/>
          <p:nvPr/>
        </p:nvSpPr>
        <p:spPr>
          <a:xfrm rot="18685448" flipH="1">
            <a:off x="6922877" y="2625775"/>
            <a:ext cx="187863" cy="259050"/>
          </a:xfrm>
          <a:prstGeom prst="up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TextBox 5">
            <a:extLst>
              <a:ext uri="{FF2B5EF4-FFF2-40B4-BE49-F238E27FC236}">
                <a16:creationId xmlns:a16="http://schemas.microsoft.com/office/drawing/2014/main" id="{35EE112C-617E-4519-827F-1AC3D79B2492}"/>
              </a:ext>
            </a:extLst>
          </p:cNvPr>
          <p:cNvSpPr txBox="1"/>
          <p:nvPr/>
        </p:nvSpPr>
        <p:spPr>
          <a:xfrm>
            <a:off x="1243237" y="2808513"/>
            <a:ext cx="1578958" cy="369332"/>
          </a:xfrm>
          <a:prstGeom prst="rect">
            <a:avLst/>
          </a:prstGeom>
          <a:noFill/>
        </p:spPr>
        <p:txBody>
          <a:bodyPr wrap="none" rtlCol="0">
            <a:spAutoFit/>
          </a:bodyPr>
          <a:lstStyle/>
          <a:p>
            <a:r>
              <a:rPr lang="en-CA" dirty="0"/>
              <a:t>If - Antecedent</a:t>
            </a:r>
          </a:p>
        </p:txBody>
      </p:sp>
      <p:sp>
        <p:nvSpPr>
          <p:cNvPr id="19" name="TextBox 18">
            <a:extLst>
              <a:ext uri="{FF2B5EF4-FFF2-40B4-BE49-F238E27FC236}">
                <a16:creationId xmlns:a16="http://schemas.microsoft.com/office/drawing/2014/main" id="{AFC0BA90-36C1-43FE-8B55-0C8B6092A5F6}"/>
              </a:ext>
            </a:extLst>
          </p:cNvPr>
          <p:cNvSpPr txBox="1"/>
          <p:nvPr/>
        </p:nvSpPr>
        <p:spPr>
          <a:xfrm>
            <a:off x="2739232" y="2818609"/>
            <a:ext cx="1960280" cy="369332"/>
          </a:xfrm>
          <a:prstGeom prst="rect">
            <a:avLst/>
          </a:prstGeom>
          <a:noFill/>
        </p:spPr>
        <p:txBody>
          <a:bodyPr wrap="none" rtlCol="0">
            <a:spAutoFit/>
          </a:bodyPr>
          <a:lstStyle/>
          <a:p>
            <a:r>
              <a:rPr lang="en-CA" dirty="0"/>
              <a:t>Then - Consequent</a:t>
            </a:r>
          </a:p>
        </p:txBody>
      </p:sp>
      <p:sp>
        <p:nvSpPr>
          <p:cNvPr id="20" name="TextBox 19">
            <a:extLst>
              <a:ext uri="{FF2B5EF4-FFF2-40B4-BE49-F238E27FC236}">
                <a16:creationId xmlns:a16="http://schemas.microsoft.com/office/drawing/2014/main" id="{A3B32390-0386-4491-BDE4-C3781A86807C}"/>
              </a:ext>
            </a:extLst>
          </p:cNvPr>
          <p:cNvSpPr txBox="1"/>
          <p:nvPr/>
        </p:nvSpPr>
        <p:spPr>
          <a:xfrm>
            <a:off x="5406027" y="2157241"/>
            <a:ext cx="1840119" cy="523220"/>
          </a:xfrm>
          <a:prstGeom prst="rect">
            <a:avLst/>
          </a:prstGeom>
          <a:noFill/>
        </p:spPr>
        <p:txBody>
          <a:bodyPr wrap="none" rtlCol="0">
            <a:spAutoFit/>
          </a:bodyPr>
          <a:lstStyle/>
          <a:p>
            <a:r>
              <a:rPr lang="en-CA" sz="2800" b="1" dirty="0">
                <a:solidFill>
                  <a:schemeClr val="accent5">
                    <a:lumMod val="75000"/>
                  </a:schemeClr>
                </a:solidFill>
              </a:rPr>
              <a:t>{A,B} -&gt; {C}</a:t>
            </a:r>
          </a:p>
        </p:txBody>
      </p:sp>
      <p:sp>
        <p:nvSpPr>
          <p:cNvPr id="21" name="Arrow: Up 20">
            <a:extLst>
              <a:ext uri="{FF2B5EF4-FFF2-40B4-BE49-F238E27FC236}">
                <a16:creationId xmlns:a16="http://schemas.microsoft.com/office/drawing/2014/main" id="{DE14CE18-08A2-43A5-9891-B2751AAA3112}"/>
              </a:ext>
            </a:extLst>
          </p:cNvPr>
          <p:cNvSpPr/>
          <p:nvPr/>
        </p:nvSpPr>
        <p:spPr>
          <a:xfrm rot="3080877">
            <a:off x="2249140" y="2602082"/>
            <a:ext cx="191201" cy="270466"/>
          </a:xfrm>
          <a:prstGeom prst="up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Arrow: Up 21">
            <a:extLst>
              <a:ext uri="{FF2B5EF4-FFF2-40B4-BE49-F238E27FC236}">
                <a16:creationId xmlns:a16="http://schemas.microsoft.com/office/drawing/2014/main" id="{7EEED81B-D574-4F94-8063-04AC144AF852}"/>
              </a:ext>
            </a:extLst>
          </p:cNvPr>
          <p:cNvSpPr/>
          <p:nvPr/>
        </p:nvSpPr>
        <p:spPr>
          <a:xfrm rot="18685448" flipH="1">
            <a:off x="3340826" y="2596806"/>
            <a:ext cx="197953" cy="281016"/>
          </a:xfrm>
          <a:prstGeom prst="up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aphicFrame>
        <p:nvGraphicFramePr>
          <p:cNvPr id="28" name="Table 28">
            <a:extLst>
              <a:ext uri="{FF2B5EF4-FFF2-40B4-BE49-F238E27FC236}">
                <a16:creationId xmlns:a16="http://schemas.microsoft.com/office/drawing/2014/main" id="{F3C1FD39-0286-4455-8431-78D795C15C10}"/>
              </a:ext>
            </a:extLst>
          </p:cNvPr>
          <p:cNvGraphicFramePr>
            <a:graphicFrameLocks noGrp="1"/>
          </p:cNvGraphicFramePr>
          <p:nvPr>
            <p:extLst>
              <p:ext uri="{D42A27DB-BD31-4B8C-83A1-F6EECF244321}">
                <p14:modId xmlns:p14="http://schemas.microsoft.com/office/powerpoint/2010/main" val="2271167780"/>
              </p:ext>
            </p:extLst>
          </p:nvPr>
        </p:nvGraphicFramePr>
        <p:xfrm>
          <a:off x="8252765" y="2349556"/>
          <a:ext cx="3803742" cy="2595880"/>
        </p:xfrm>
        <a:graphic>
          <a:graphicData uri="http://schemas.openxmlformats.org/drawingml/2006/table">
            <a:tbl>
              <a:tblPr firstRow="1" bandRow="1">
                <a:tableStyleId>{93296810-A885-4BE3-A3E7-6D5BEEA58F35}</a:tableStyleId>
              </a:tblPr>
              <a:tblGrid>
                <a:gridCol w="957898">
                  <a:extLst>
                    <a:ext uri="{9D8B030D-6E8A-4147-A177-3AD203B41FA5}">
                      <a16:colId xmlns:a16="http://schemas.microsoft.com/office/drawing/2014/main" val="1443174014"/>
                    </a:ext>
                  </a:extLst>
                </a:gridCol>
                <a:gridCol w="2845844">
                  <a:extLst>
                    <a:ext uri="{9D8B030D-6E8A-4147-A177-3AD203B41FA5}">
                      <a16:colId xmlns:a16="http://schemas.microsoft.com/office/drawing/2014/main" val="1997193664"/>
                    </a:ext>
                  </a:extLst>
                </a:gridCol>
              </a:tblGrid>
              <a:tr h="370840">
                <a:tc>
                  <a:txBody>
                    <a:bodyPr/>
                    <a:lstStyle/>
                    <a:p>
                      <a:r>
                        <a:rPr lang="en-CA" dirty="0"/>
                        <a:t>Trans ID</a:t>
                      </a:r>
                    </a:p>
                  </a:txBody>
                  <a:tcPr/>
                </a:tc>
                <a:tc>
                  <a:txBody>
                    <a:bodyPr/>
                    <a:lstStyle/>
                    <a:p>
                      <a:r>
                        <a:rPr lang="en-CA" dirty="0"/>
                        <a:t>Items</a:t>
                      </a:r>
                    </a:p>
                  </a:txBody>
                  <a:tcPr/>
                </a:tc>
                <a:extLst>
                  <a:ext uri="{0D108BD9-81ED-4DB2-BD59-A6C34878D82A}">
                    <a16:rowId xmlns:a16="http://schemas.microsoft.com/office/drawing/2014/main" val="452444393"/>
                  </a:ext>
                </a:extLst>
              </a:tr>
              <a:tr h="370840">
                <a:tc>
                  <a:txBody>
                    <a:bodyPr/>
                    <a:lstStyle/>
                    <a:p>
                      <a:r>
                        <a:rPr lang="en-CA" dirty="0"/>
                        <a:t>151</a:t>
                      </a:r>
                    </a:p>
                  </a:txBody>
                  <a:tcPr/>
                </a:tc>
                <a:tc>
                  <a:txBody>
                    <a:bodyPr/>
                    <a:lstStyle/>
                    <a:p>
                      <a:r>
                        <a:rPr lang="en-CA" dirty="0"/>
                        <a:t>Veggies, Spaghetti, Chicken</a:t>
                      </a:r>
                    </a:p>
                  </a:txBody>
                  <a:tcPr/>
                </a:tc>
                <a:extLst>
                  <a:ext uri="{0D108BD9-81ED-4DB2-BD59-A6C34878D82A}">
                    <a16:rowId xmlns:a16="http://schemas.microsoft.com/office/drawing/2014/main" val="560491310"/>
                  </a:ext>
                </a:extLst>
              </a:tr>
              <a:tr h="370840">
                <a:tc>
                  <a:txBody>
                    <a:bodyPr/>
                    <a:lstStyle/>
                    <a:p>
                      <a:r>
                        <a:rPr lang="en-CA" dirty="0"/>
                        <a:t>152</a:t>
                      </a:r>
                    </a:p>
                  </a:txBody>
                  <a:tcPr/>
                </a:tc>
                <a:tc>
                  <a:txBody>
                    <a:bodyPr/>
                    <a:lstStyle/>
                    <a:p>
                      <a:r>
                        <a:rPr lang="en-CA" dirty="0"/>
                        <a:t>Spaghetti, Ketchup, Veggies </a:t>
                      </a:r>
                    </a:p>
                  </a:txBody>
                  <a:tcPr/>
                </a:tc>
                <a:extLst>
                  <a:ext uri="{0D108BD9-81ED-4DB2-BD59-A6C34878D82A}">
                    <a16:rowId xmlns:a16="http://schemas.microsoft.com/office/drawing/2014/main" val="370599835"/>
                  </a:ext>
                </a:extLst>
              </a:tr>
              <a:tr h="370840">
                <a:tc>
                  <a:txBody>
                    <a:bodyPr/>
                    <a:lstStyle/>
                    <a:p>
                      <a:r>
                        <a:rPr lang="en-CA" dirty="0"/>
                        <a:t>153</a:t>
                      </a:r>
                    </a:p>
                  </a:txBody>
                  <a:tcPr/>
                </a:tc>
                <a:tc>
                  <a:txBody>
                    <a:bodyPr/>
                    <a:lstStyle/>
                    <a:p>
                      <a:r>
                        <a:rPr lang="en-CA" dirty="0"/>
                        <a:t>Eggs, Bread, Sausage, Milk</a:t>
                      </a:r>
                    </a:p>
                  </a:txBody>
                  <a:tcPr/>
                </a:tc>
                <a:extLst>
                  <a:ext uri="{0D108BD9-81ED-4DB2-BD59-A6C34878D82A}">
                    <a16:rowId xmlns:a16="http://schemas.microsoft.com/office/drawing/2014/main" val="3005455768"/>
                  </a:ext>
                </a:extLst>
              </a:tr>
              <a:tr h="370840">
                <a:tc>
                  <a:txBody>
                    <a:bodyPr/>
                    <a:lstStyle/>
                    <a:p>
                      <a:r>
                        <a:rPr lang="en-CA" dirty="0"/>
                        <a:t>154</a:t>
                      </a:r>
                    </a:p>
                  </a:txBody>
                  <a:tcPr/>
                </a:tc>
                <a:tc>
                  <a:txBody>
                    <a:bodyPr/>
                    <a:lstStyle/>
                    <a:p>
                      <a:r>
                        <a:rPr lang="en-CA" dirty="0"/>
                        <a:t>Coke, Bread, Milk, Eggs</a:t>
                      </a:r>
                    </a:p>
                  </a:txBody>
                  <a:tcPr/>
                </a:tc>
                <a:extLst>
                  <a:ext uri="{0D108BD9-81ED-4DB2-BD59-A6C34878D82A}">
                    <a16:rowId xmlns:a16="http://schemas.microsoft.com/office/drawing/2014/main" val="51637767"/>
                  </a:ext>
                </a:extLst>
              </a:tr>
              <a:tr h="370840">
                <a:tc>
                  <a:txBody>
                    <a:bodyPr/>
                    <a:lstStyle/>
                    <a:p>
                      <a:r>
                        <a:rPr lang="en-CA" dirty="0"/>
                        <a:t>155</a:t>
                      </a:r>
                    </a:p>
                  </a:txBody>
                  <a:tcPr/>
                </a:tc>
                <a:tc>
                  <a:txBody>
                    <a:bodyPr/>
                    <a:lstStyle/>
                    <a:p>
                      <a:r>
                        <a:rPr lang="en-CA" dirty="0"/>
                        <a:t>Cheese, Eggs, Milk</a:t>
                      </a:r>
                    </a:p>
                  </a:txBody>
                  <a:tcPr/>
                </a:tc>
                <a:extLst>
                  <a:ext uri="{0D108BD9-81ED-4DB2-BD59-A6C34878D82A}">
                    <a16:rowId xmlns:a16="http://schemas.microsoft.com/office/drawing/2014/main" val="1840827926"/>
                  </a:ext>
                </a:extLst>
              </a:tr>
              <a:tr h="370840">
                <a:tc>
                  <a:txBody>
                    <a:bodyPr/>
                    <a:lstStyle/>
                    <a:p>
                      <a:r>
                        <a:rPr lang="en-CA" dirty="0"/>
                        <a:t>156</a:t>
                      </a:r>
                    </a:p>
                  </a:txBody>
                  <a:tcPr/>
                </a:tc>
                <a:tc>
                  <a:txBody>
                    <a:bodyPr/>
                    <a:lstStyle/>
                    <a:p>
                      <a:r>
                        <a:rPr lang="en-CA" dirty="0"/>
                        <a:t>Ice Cream, Brownie</a:t>
                      </a:r>
                    </a:p>
                  </a:txBody>
                  <a:tcPr/>
                </a:tc>
                <a:extLst>
                  <a:ext uri="{0D108BD9-81ED-4DB2-BD59-A6C34878D82A}">
                    <a16:rowId xmlns:a16="http://schemas.microsoft.com/office/drawing/2014/main" val="2834227057"/>
                  </a:ext>
                </a:extLst>
              </a:tr>
            </a:tbl>
          </a:graphicData>
        </a:graphic>
      </p:graphicFrame>
      <p:sp>
        <p:nvSpPr>
          <p:cNvPr id="33" name="TextBox 32">
            <a:extLst>
              <a:ext uri="{FF2B5EF4-FFF2-40B4-BE49-F238E27FC236}">
                <a16:creationId xmlns:a16="http://schemas.microsoft.com/office/drawing/2014/main" id="{54D5DF01-42B0-4E30-AB98-CA6EAF58B9B1}"/>
              </a:ext>
            </a:extLst>
          </p:cNvPr>
          <p:cNvSpPr txBox="1"/>
          <p:nvPr/>
        </p:nvSpPr>
        <p:spPr>
          <a:xfrm>
            <a:off x="4633218" y="2860099"/>
            <a:ext cx="1684757" cy="369332"/>
          </a:xfrm>
          <a:prstGeom prst="rect">
            <a:avLst/>
          </a:prstGeom>
          <a:noFill/>
        </p:spPr>
        <p:txBody>
          <a:bodyPr wrap="none" rtlCol="0">
            <a:spAutoFit/>
          </a:bodyPr>
          <a:lstStyle/>
          <a:p>
            <a:r>
              <a:rPr lang="en-CA" dirty="0"/>
              <a:t>  If - Antecedent</a:t>
            </a:r>
          </a:p>
        </p:txBody>
      </p:sp>
      <p:sp>
        <p:nvSpPr>
          <p:cNvPr id="34" name="TextBox 33">
            <a:extLst>
              <a:ext uri="{FF2B5EF4-FFF2-40B4-BE49-F238E27FC236}">
                <a16:creationId xmlns:a16="http://schemas.microsoft.com/office/drawing/2014/main" id="{31E648F6-79AB-4042-AB78-34A23C37AFE2}"/>
              </a:ext>
            </a:extLst>
          </p:cNvPr>
          <p:cNvSpPr txBox="1"/>
          <p:nvPr/>
        </p:nvSpPr>
        <p:spPr>
          <a:xfrm>
            <a:off x="6136399" y="2856243"/>
            <a:ext cx="2013180" cy="369332"/>
          </a:xfrm>
          <a:prstGeom prst="rect">
            <a:avLst/>
          </a:prstGeom>
          <a:noFill/>
        </p:spPr>
        <p:txBody>
          <a:bodyPr wrap="none" rtlCol="0">
            <a:spAutoFit/>
          </a:bodyPr>
          <a:lstStyle/>
          <a:p>
            <a:r>
              <a:rPr lang="en-CA" dirty="0"/>
              <a:t> Then - Consequent</a:t>
            </a:r>
          </a:p>
        </p:txBody>
      </p:sp>
      <p:sp>
        <p:nvSpPr>
          <p:cNvPr id="35" name="TextBox 34">
            <a:extLst>
              <a:ext uri="{FF2B5EF4-FFF2-40B4-BE49-F238E27FC236}">
                <a16:creationId xmlns:a16="http://schemas.microsoft.com/office/drawing/2014/main" id="{CCB52C00-FB2E-48F0-9A28-AC9CDB5F1153}"/>
              </a:ext>
            </a:extLst>
          </p:cNvPr>
          <p:cNvSpPr txBox="1"/>
          <p:nvPr/>
        </p:nvSpPr>
        <p:spPr>
          <a:xfrm>
            <a:off x="1422881" y="3528607"/>
            <a:ext cx="4033842" cy="830997"/>
          </a:xfrm>
          <a:prstGeom prst="rect">
            <a:avLst/>
          </a:prstGeom>
          <a:noFill/>
        </p:spPr>
        <p:txBody>
          <a:bodyPr wrap="square" rtlCol="0">
            <a:spAutoFit/>
          </a:bodyPr>
          <a:lstStyle/>
          <a:p>
            <a:r>
              <a:rPr lang="en-CA" sz="2000" b="1" dirty="0"/>
              <a:t>Example</a:t>
            </a:r>
          </a:p>
          <a:p>
            <a:r>
              <a:rPr lang="en-CA" sz="2800" b="1" dirty="0">
                <a:solidFill>
                  <a:schemeClr val="accent5">
                    <a:lumMod val="75000"/>
                  </a:schemeClr>
                </a:solidFill>
              </a:rPr>
              <a:t>{Brownie} -&gt; {Ice Cream}</a:t>
            </a:r>
          </a:p>
        </p:txBody>
      </p:sp>
      <p:sp>
        <p:nvSpPr>
          <p:cNvPr id="36" name="TextBox 35">
            <a:extLst>
              <a:ext uri="{FF2B5EF4-FFF2-40B4-BE49-F238E27FC236}">
                <a16:creationId xmlns:a16="http://schemas.microsoft.com/office/drawing/2014/main" id="{64511679-FBBC-4B40-8FD5-6569C042C0FD}"/>
              </a:ext>
            </a:extLst>
          </p:cNvPr>
          <p:cNvSpPr txBox="1"/>
          <p:nvPr/>
        </p:nvSpPr>
        <p:spPr>
          <a:xfrm>
            <a:off x="1593669" y="4359456"/>
            <a:ext cx="5761234" cy="1431161"/>
          </a:xfrm>
          <a:prstGeom prst="rect">
            <a:avLst/>
          </a:prstGeom>
          <a:noFill/>
        </p:spPr>
        <p:txBody>
          <a:bodyPr wrap="square" rtlCol="0">
            <a:spAutoFit/>
          </a:bodyPr>
          <a:lstStyle/>
          <a:p>
            <a:r>
              <a:rPr lang="en-CA" b="1" dirty="0">
                <a:solidFill>
                  <a:schemeClr val="accent1"/>
                </a:solidFill>
              </a:rPr>
              <a:t>Antecedent : </a:t>
            </a:r>
            <a:r>
              <a:rPr lang="en-CA" dirty="0"/>
              <a:t>Brownie</a:t>
            </a:r>
          </a:p>
          <a:p>
            <a:r>
              <a:rPr lang="en-CA" b="1" dirty="0">
                <a:solidFill>
                  <a:schemeClr val="accent1"/>
                </a:solidFill>
              </a:rPr>
              <a:t>Consequent :</a:t>
            </a:r>
            <a:r>
              <a:rPr lang="en-CA" dirty="0">
                <a:solidFill>
                  <a:schemeClr val="accent1"/>
                </a:solidFill>
              </a:rPr>
              <a:t> </a:t>
            </a:r>
            <a:r>
              <a:rPr lang="en-CA" dirty="0"/>
              <a:t>Ice Cream</a:t>
            </a:r>
          </a:p>
          <a:p>
            <a:endParaRPr lang="en-CA" sz="1100" dirty="0"/>
          </a:p>
          <a:p>
            <a:r>
              <a:rPr lang="en-CA" sz="2000" dirty="0"/>
              <a:t>If a customer buys Brownie he/she is likely to buy </a:t>
            </a:r>
          </a:p>
          <a:p>
            <a:r>
              <a:rPr lang="en-CA" sz="2000" dirty="0"/>
              <a:t>Ice cream</a:t>
            </a:r>
          </a:p>
        </p:txBody>
      </p:sp>
      <p:sp>
        <p:nvSpPr>
          <p:cNvPr id="25" name="Rectangle 24">
            <a:extLst>
              <a:ext uri="{FF2B5EF4-FFF2-40B4-BE49-F238E27FC236}">
                <a16:creationId xmlns:a16="http://schemas.microsoft.com/office/drawing/2014/main" id="{4BD6F32F-4967-5B42-9855-CE4B276074A1}"/>
              </a:ext>
            </a:extLst>
          </p:cNvPr>
          <p:cNvSpPr/>
          <p:nvPr/>
        </p:nvSpPr>
        <p:spPr>
          <a:xfrm>
            <a:off x="1" y="0"/>
            <a:ext cx="833718" cy="63531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Arrow: Pentagon 7">
            <a:extLst>
              <a:ext uri="{FF2B5EF4-FFF2-40B4-BE49-F238E27FC236}">
                <a16:creationId xmlns:a16="http://schemas.microsoft.com/office/drawing/2014/main" id="{408173DC-23C9-4F1C-ACBE-159193B518D5}"/>
              </a:ext>
            </a:extLst>
          </p:cNvPr>
          <p:cNvSpPr/>
          <p:nvPr/>
        </p:nvSpPr>
        <p:spPr>
          <a:xfrm>
            <a:off x="0" y="6353175"/>
            <a:ext cx="2070570" cy="504825"/>
          </a:xfrm>
          <a:prstGeom prst="homePlate">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Background</a:t>
            </a:r>
          </a:p>
        </p:txBody>
      </p:sp>
    </p:spTree>
    <p:extLst>
      <p:ext uri="{BB962C8B-B14F-4D97-AF65-F5344CB8AC3E}">
        <p14:creationId xmlns:p14="http://schemas.microsoft.com/office/powerpoint/2010/main" val="3102547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Chevron 9">
            <a:extLst>
              <a:ext uri="{FF2B5EF4-FFF2-40B4-BE49-F238E27FC236}">
                <a16:creationId xmlns:a16="http://schemas.microsoft.com/office/drawing/2014/main" id="{9F17D597-22EC-4FDA-926B-BF5D510B3E67}"/>
              </a:ext>
            </a:extLst>
          </p:cNvPr>
          <p:cNvSpPr/>
          <p:nvPr/>
        </p:nvSpPr>
        <p:spPr>
          <a:xfrm>
            <a:off x="1887348" y="6363271"/>
            <a:ext cx="2106706" cy="484632"/>
          </a:xfrm>
          <a:prstGeom prst="chevron">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Association Rule</a:t>
            </a:r>
          </a:p>
        </p:txBody>
      </p:sp>
      <p:sp>
        <p:nvSpPr>
          <p:cNvPr id="11" name="Arrow: Chevron 10">
            <a:extLst>
              <a:ext uri="{FF2B5EF4-FFF2-40B4-BE49-F238E27FC236}">
                <a16:creationId xmlns:a16="http://schemas.microsoft.com/office/drawing/2014/main" id="{AFC01292-8721-4F52-89B3-2CC57684958C}"/>
              </a:ext>
            </a:extLst>
          </p:cNvPr>
          <p:cNvSpPr/>
          <p:nvPr/>
        </p:nvSpPr>
        <p:spPr>
          <a:xfrm>
            <a:off x="3823586" y="6369217"/>
            <a:ext cx="2178420"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2" name="Arrow: Chevron 11">
            <a:extLst>
              <a:ext uri="{FF2B5EF4-FFF2-40B4-BE49-F238E27FC236}">
                <a16:creationId xmlns:a16="http://schemas.microsoft.com/office/drawing/2014/main" id="{21FDA42E-1692-44B1-AB1C-0EFB4F3EB5C7}"/>
              </a:ext>
            </a:extLst>
          </p:cNvPr>
          <p:cNvSpPr/>
          <p:nvPr/>
        </p:nvSpPr>
        <p:spPr>
          <a:xfrm>
            <a:off x="5819700" y="6369217"/>
            <a:ext cx="2178699"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3" name="Arrow: Chevron 12">
            <a:extLst>
              <a:ext uri="{FF2B5EF4-FFF2-40B4-BE49-F238E27FC236}">
                <a16:creationId xmlns:a16="http://schemas.microsoft.com/office/drawing/2014/main" id="{1DC121B0-D17A-48C1-A5E6-C9F9260C21F6}"/>
              </a:ext>
            </a:extLst>
          </p:cNvPr>
          <p:cNvSpPr/>
          <p:nvPr/>
        </p:nvSpPr>
        <p:spPr>
          <a:xfrm>
            <a:off x="7835154" y="6369217"/>
            <a:ext cx="226834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4" name="Arrow: Chevron 13">
            <a:extLst>
              <a:ext uri="{FF2B5EF4-FFF2-40B4-BE49-F238E27FC236}">
                <a16:creationId xmlns:a16="http://schemas.microsoft.com/office/drawing/2014/main" id="{47F46F6C-B7A6-47C2-8B2D-02A30E1C8B05}"/>
              </a:ext>
            </a:extLst>
          </p:cNvPr>
          <p:cNvSpPr/>
          <p:nvPr/>
        </p:nvSpPr>
        <p:spPr>
          <a:xfrm>
            <a:off x="9932894" y="6369217"/>
            <a:ext cx="22591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5" name="TextBox 14">
            <a:extLst>
              <a:ext uri="{FF2B5EF4-FFF2-40B4-BE49-F238E27FC236}">
                <a16:creationId xmlns:a16="http://schemas.microsoft.com/office/drawing/2014/main" id="{E25AA556-20D4-4234-8711-5A345AA155DE}"/>
              </a:ext>
            </a:extLst>
          </p:cNvPr>
          <p:cNvSpPr txBox="1"/>
          <p:nvPr/>
        </p:nvSpPr>
        <p:spPr>
          <a:xfrm>
            <a:off x="1484659" y="-143435"/>
            <a:ext cx="2779928" cy="1015663"/>
          </a:xfrm>
          <a:prstGeom prst="rect">
            <a:avLst/>
          </a:prstGeom>
          <a:noFill/>
        </p:spPr>
        <p:txBody>
          <a:bodyPr wrap="none" rtlCol="0">
            <a:spAutoFit/>
          </a:bodyPr>
          <a:lstStyle/>
          <a:p>
            <a:r>
              <a:rPr lang="en-CA" sz="3600" dirty="0">
                <a:solidFill>
                  <a:schemeClr val="accent6">
                    <a:lumMod val="75000"/>
                  </a:schemeClr>
                </a:solidFill>
                <a:latin typeface="Agency FB" panose="020B0503020202020204" pitchFamily="34" charset="0"/>
                <a:ea typeface="+mj-ea"/>
                <a:cs typeface="+mj-cs"/>
              </a:rPr>
              <a:t>Association Rule </a:t>
            </a:r>
            <a:r>
              <a:rPr lang="en-CA" sz="6000" dirty="0">
                <a:solidFill>
                  <a:schemeClr val="accent6">
                    <a:lumMod val="75000"/>
                  </a:schemeClr>
                </a:solidFill>
                <a:latin typeface="Agency FB" panose="020B0503020202020204" pitchFamily="34" charset="0"/>
                <a:ea typeface="+mj-ea"/>
                <a:cs typeface="+mj-cs"/>
              </a:rPr>
              <a:t>:</a:t>
            </a:r>
          </a:p>
        </p:txBody>
      </p:sp>
      <p:graphicFrame>
        <p:nvGraphicFramePr>
          <p:cNvPr id="16" name="Table 28">
            <a:extLst>
              <a:ext uri="{FF2B5EF4-FFF2-40B4-BE49-F238E27FC236}">
                <a16:creationId xmlns:a16="http://schemas.microsoft.com/office/drawing/2014/main" id="{BB9B4AED-58FB-0548-B1D8-38A4EA9BED60}"/>
              </a:ext>
            </a:extLst>
          </p:cNvPr>
          <p:cNvGraphicFramePr>
            <a:graphicFrameLocks noGrp="1"/>
          </p:cNvGraphicFramePr>
          <p:nvPr>
            <p:extLst>
              <p:ext uri="{D42A27DB-BD31-4B8C-83A1-F6EECF244321}">
                <p14:modId xmlns:p14="http://schemas.microsoft.com/office/powerpoint/2010/main" val="3541656136"/>
              </p:ext>
            </p:extLst>
          </p:nvPr>
        </p:nvGraphicFramePr>
        <p:xfrm>
          <a:off x="8252765" y="2349556"/>
          <a:ext cx="3803742" cy="2595880"/>
        </p:xfrm>
        <a:graphic>
          <a:graphicData uri="http://schemas.openxmlformats.org/drawingml/2006/table">
            <a:tbl>
              <a:tblPr firstRow="1" bandRow="1">
                <a:tableStyleId>{93296810-A885-4BE3-A3E7-6D5BEEA58F35}</a:tableStyleId>
              </a:tblPr>
              <a:tblGrid>
                <a:gridCol w="957898">
                  <a:extLst>
                    <a:ext uri="{9D8B030D-6E8A-4147-A177-3AD203B41FA5}">
                      <a16:colId xmlns:a16="http://schemas.microsoft.com/office/drawing/2014/main" val="1443174014"/>
                    </a:ext>
                  </a:extLst>
                </a:gridCol>
                <a:gridCol w="2845844">
                  <a:extLst>
                    <a:ext uri="{9D8B030D-6E8A-4147-A177-3AD203B41FA5}">
                      <a16:colId xmlns:a16="http://schemas.microsoft.com/office/drawing/2014/main" val="1997193664"/>
                    </a:ext>
                  </a:extLst>
                </a:gridCol>
              </a:tblGrid>
              <a:tr h="370840">
                <a:tc>
                  <a:txBody>
                    <a:bodyPr/>
                    <a:lstStyle/>
                    <a:p>
                      <a:r>
                        <a:rPr lang="en-CA" dirty="0"/>
                        <a:t>Trans ID</a:t>
                      </a:r>
                    </a:p>
                  </a:txBody>
                  <a:tcPr/>
                </a:tc>
                <a:tc>
                  <a:txBody>
                    <a:bodyPr/>
                    <a:lstStyle/>
                    <a:p>
                      <a:r>
                        <a:rPr lang="en-CA" dirty="0"/>
                        <a:t>Items</a:t>
                      </a:r>
                    </a:p>
                  </a:txBody>
                  <a:tcPr/>
                </a:tc>
                <a:extLst>
                  <a:ext uri="{0D108BD9-81ED-4DB2-BD59-A6C34878D82A}">
                    <a16:rowId xmlns:a16="http://schemas.microsoft.com/office/drawing/2014/main" val="452444393"/>
                  </a:ext>
                </a:extLst>
              </a:tr>
              <a:tr h="370840">
                <a:tc>
                  <a:txBody>
                    <a:bodyPr/>
                    <a:lstStyle/>
                    <a:p>
                      <a:r>
                        <a:rPr lang="en-CA" dirty="0"/>
                        <a:t>151</a:t>
                      </a:r>
                    </a:p>
                  </a:txBody>
                  <a:tcPr/>
                </a:tc>
                <a:tc>
                  <a:txBody>
                    <a:bodyPr/>
                    <a:lstStyle/>
                    <a:p>
                      <a:r>
                        <a:rPr lang="en-CA" dirty="0"/>
                        <a:t>Veggies, Spaghetti, Chicken</a:t>
                      </a:r>
                    </a:p>
                  </a:txBody>
                  <a:tcPr/>
                </a:tc>
                <a:extLst>
                  <a:ext uri="{0D108BD9-81ED-4DB2-BD59-A6C34878D82A}">
                    <a16:rowId xmlns:a16="http://schemas.microsoft.com/office/drawing/2014/main" val="560491310"/>
                  </a:ext>
                </a:extLst>
              </a:tr>
              <a:tr h="370840">
                <a:tc>
                  <a:txBody>
                    <a:bodyPr/>
                    <a:lstStyle/>
                    <a:p>
                      <a:r>
                        <a:rPr lang="en-CA" dirty="0"/>
                        <a:t>152</a:t>
                      </a:r>
                    </a:p>
                  </a:txBody>
                  <a:tcPr/>
                </a:tc>
                <a:tc>
                  <a:txBody>
                    <a:bodyPr/>
                    <a:lstStyle/>
                    <a:p>
                      <a:r>
                        <a:rPr lang="en-CA" dirty="0"/>
                        <a:t>Spaghetti, Ketchup, Veggies </a:t>
                      </a:r>
                    </a:p>
                  </a:txBody>
                  <a:tcPr/>
                </a:tc>
                <a:extLst>
                  <a:ext uri="{0D108BD9-81ED-4DB2-BD59-A6C34878D82A}">
                    <a16:rowId xmlns:a16="http://schemas.microsoft.com/office/drawing/2014/main" val="370599835"/>
                  </a:ext>
                </a:extLst>
              </a:tr>
              <a:tr h="370840">
                <a:tc>
                  <a:txBody>
                    <a:bodyPr/>
                    <a:lstStyle/>
                    <a:p>
                      <a:r>
                        <a:rPr lang="en-CA" dirty="0"/>
                        <a:t>153</a:t>
                      </a:r>
                    </a:p>
                  </a:txBody>
                  <a:tcPr/>
                </a:tc>
                <a:tc>
                  <a:txBody>
                    <a:bodyPr/>
                    <a:lstStyle/>
                    <a:p>
                      <a:r>
                        <a:rPr lang="en-CA" dirty="0"/>
                        <a:t>Eggs, Bread, Sausage, Milk</a:t>
                      </a:r>
                    </a:p>
                  </a:txBody>
                  <a:tcPr/>
                </a:tc>
                <a:extLst>
                  <a:ext uri="{0D108BD9-81ED-4DB2-BD59-A6C34878D82A}">
                    <a16:rowId xmlns:a16="http://schemas.microsoft.com/office/drawing/2014/main" val="3005455768"/>
                  </a:ext>
                </a:extLst>
              </a:tr>
              <a:tr h="370840">
                <a:tc>
                  <a:txBody>
                    <a:bodyPr/>
                    <a:lstStyle/>
                    <a:p>
                      <a:r>
                        <a:rPr lang="en-CA" dirty="0"/>
                        <a:t>154</a:t>
                      </a:r>
                    </a:p>
                  </a:txBody>
                  <a:tcPr/>
                </a:tc>
                <a:tc>
                  <a:txBody>
                    <a:bodyPr/>
                    <a:lstStyle/>
                    <a:p>
                      <a:r>
                        <a:rPr lang="en-CA" dirty="0"/>
                        <a:t>Coke, Bread, Milk, Eggs</a:t>
                      </a:r>
                    </a:p>
                  </a:txBody>
                  <a:tcPr/>
                </a:tc>
                <a:extLst>
                  <a:ext uri="{0D108BD9-81ED-4DB2-BD59-A6C34878D82A}">
                    <a16:rowId xmlns:a16="http://schemas.microsoft.com/office/drawing/2014/main" val="51637767"/>
                  </a:ext>
                </a:extLst>
              </a:tr>
              <a:tr h="370840">
                <a:tc>
                  <a:txBody>
                    <a:bodyPr/>
                    <a:lstStyle/>
                    <a:p>
                      <a:r>
                        <a:rPr lang="en-CA" dirty="0"/>
                        <a:t>155</a:t>
                      </a:r>
                    </a:p>
                  </a:txBody>
                  <a:tcPr/>
                </a:tc>
                <a:tc>
                  <a:txBody>
                    <a:bodyPr/>
                    <a:lstStyle/>
                    <a:p>
                      <a:r>
                        <a:rPr lang="en-CA" dirty="0"/>
                        <a:t>Cheese, Eggs, Milk</a:t>
                      </a:r>
                    </a:p>
                  </a:txBody>
                  <a:tcPr/>
                </a:tc>
                <a:extLst>
                  <a:ext uri="{0D108BD9-81ED-4DB2-BD59-A6C34878D82A}">
                    <a16:rowId xmlns:a16="http://schemas.microsoft.com/office/drawing/2014/main" val="1840827926"/>
                  </a:ext>
                </a:extLst>
              </a:tr>
              <a:tr h="370840">
                <a:tc>
                  <a:txBody>
                    <a:bodyPr/>
                    <a:lstStyle/>
                    <a:p>
                      <a:r>
                        <a:rPr lang="en-CA" dirty="0"/>
                        <a:t>156</a:t>
                      </a:r>
                    </a:p>
                  </a:txBody>
                  <a:tcPr/>
                </a:tc>
                <a:tc>
                  <a:txBody>
                    <a:bodyPr/>
                    <a:lstStyle/>
                    <a:p>
                      <a:r>
                        <a:rPr lang="en-CA" dirty="0"/>
                        <a:t>Ice Cream, Brownie</a:t>
                      </a:r>
                    </a:p>
                  </a:txBody>
                  <a:tcPr/>
                </a:tc>
                <a:extLst>
                  <a:ext uri="{0D108BD9-81ED-4DB2-BD59-A6C34878D82A}">
                    <a16:rowId xmlns:a16="http://schemas.microsoft.com/office/drawing/2014/main" val="2834227057"/>
                  </a:ext>
                </a:extLst>
              </a:tr>
            </a:tbl>
          </a:graphicData>
        </a:graphic>
      </p:graphicFrame>
      <p:sp>
        <p:nvSpPr>
          <p:cNvPr id="19" name="Right Arrow 18">
            <a:extLst>
              <a:ext uri="{FF2B5EF4-FFF2-40B4-BE49-F238E27FC236}">
                <a16:creationId xmlns:a16="http://schemas.microsoft.com/office/drawing/2014/main" id="{D5A3301A-4583-AC4E-BF31-A8CD9EC3FB2D}"/>
              </a:ext>
            </a:extLst>
          </p:cNvPr>
          <p:cNvSpPr/>
          <p:nvPr/>
        </p:nvSpPr>
        <p:spPr>
          <a:xfrm>
            <a:off x="9503926" y="1293072"/>
            <a:ext cx="446567" cy="131892"/>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FBD513-DA01-EB4E-8A91-6C12CCE7A395}"/>
              </a:ext>
            </a:extLst>
          </p:cNvPr>
          <p:cNvSpPr txBox="1"/>
          <p:nvPr/>
        </p:nvSpPr>
        <p:spPr>
          <a:xfrm>
            <a:off x="8756927" y="1117188"/>
            <a:ext cx="746999" cy="461665"/>
          </a:xfrm>
          <a:prstGeom prst="rect">
            <a:avLst/>
          </a:prstGeom>
          <a:noFill/>
        </p:spPr>
        <p:txBody>
          <a:bodyPr wrap="none" rtlCol="0">
            <a:spAutoFit/>
          </a:bodyPr>
          <a:lstStyle/>
          <a:p>
            <a:r>
              <a:rPr lang="en-US" sz="2400" dirty="0"/>
              <a:t>Eggs</a:t>
            </a:r>
          </a:p>
        </p:txBody>
      </p:sp>
      <p:sp>
        <p:nvSpPr>
          <p:cNvPr id="20" name="TextBox 19">
            <a:extLst>
              <a:ext uri="{FF2B5EF4-FFF2-40B4-BE49-F238E27FC236}">
                <a16:creationId xmlns:a16="http://schemas.microsoft.com/office/drawing/2014/main" id="{C2D0FC10-8E74-3D43-8C1D-9C812C576D4E}"/>
              </a:ext>
            </a:extLst>
          </p:cNvPr>
          <p:cNvSpPr txBox="1"/>
          <p:nvPr/>
        </p:nvSpPr>
        <p:spPr>
          <a:xfrm>
            <a:off x="9970465" y="1117188"/>
            <a:ext cx="918008" cy="461665"/>
          </a:xfrm>
          <a:prstGeom prst="rect">
            <a:avLst/>
          </a:prstGeom>
          <a:noFill/>
        </p:spPr>
        <p:txBody>
          <a:bodyPr wrap="none" rtlCol="0">
            <a:spAutoFit/>
          </a:bodyPr>
          <a:lstStyle/>
          <a:p>
            <a:r>
              <a:rPr lang="en-US" sz="2400" dirty="0"/>
              <a:t>Bread</a:t>
            </a:r>
            <a:endParaRPr lang="en-US" dirty="0"/>
          </a:p>
        </p:txBody>
      </p:sp>
      <p:sp>
        <p:nvSpPr>
          <p:cNvPr id="17" name="Rectangle 16">
            <a:extLst>
              <a:ext uri="{FF2B5EF4-FFF2-40B4-BE49-F238E27FC236}">
                <a16:creationId xmlns:a16="http://schemas.microsoft.com/office/drawing/2014/main" id="{9734E48A-1C51-3142-8B8E-542E6C5753C0}"/>
              </a:ext>
            </a:extLst>
          </p:cNvPr>
          <p:cNvSpPr/>
          <p:nvPr/>
        </p:nvSpPr>
        <p:spPr>
          <a:xfrm>
            <a:off x="1" y="0"/>
            <a:ext cx="833718" cy="63531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Arrow: Pentagon 7">
            <a:extLst>
              <a:ext uri="{FF2B5EF4-FFF2-40B4-BE49-F238E27FC236}">
                <a16:creationId xmlns:a16="http://schemas.microsoft.com/office/drawing/2014/main" id="{408173DC-23C9-4F1C-ACBE-159193B518D5}"/>
              </a:ext>
            </a:extLst>
          </p:cNvPr>
          <p:cNvSpPr/>
          <p:nvPr/>
        </p:nvSpPr>
        <p:spPr>
          <a:xfrm>
            <a:off x="0" y="6353175"/>
            <a:ext cx="2070570" cy="504825"/>
          </a:xfrm>
          <a:prstGeom prst="homePlate">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Background</a:t>
            </a:r>
          </a:p>
        </p:txBody>
      </p:sp>
      <p:sp>
        <p:nvSpPr>
          <p:cNvPr id="21" name="TextBox 20">
            <a:extLst>
              <a:ext uri="{FF2B5EF4-FFF2-40B4-BE49-F238E27FC236}">
                <a16:creationId xmlns:a16="http://schemas.microsoft.com/office/drawing/2014/main" id="{A286FF7E-11F3-0E46-920D-20A67CB08655}"/>
              </a:ext>
            </a:extLst>
          </p:cNvPr>
          <p:cNvSpPr txBox="1"/>
          <p:nvPr/>
        </p:nvSpPr>
        <p:spPr>
          <a:xfrm>
            <a:off x="1340110" y="872228"/>
            <a:ext cx="6674331" cy="1015663"/>
          </a:xfrm>
          <a:prstGeom prst="rect">
            <a:avLst/>
          </a:prstGeom>
          <a:noFill/>
        </p:spPr>
        <p:txBody>
          <a:bodyPr wrap="square" rtlCol="0">
            <a:spAutoFit/>
          </a:bodyPr>
          <a:lstStyle/>
          <a:p>
            <a:pPr algn="just"/>
            <a:r>
              <a:rPr lang="en-CA" sz="2000" b="1" dirty="0"/>
              <a:t>Definitions:</a:t>
            </a:r>
          </a:p>
          <a:p>
            <a:pPr marL="342900" indent="-342900" algn="just">
              <a:buFont typeface="Arial" panose="020B0604020202020204" pitchFamily="34" charset="0"/>
              <a:buChar char="•"/>
            </a:pPr>
            <a:endParaRPr lang="en-CA" sz="2000" b="1" dirty="0"/>
          </a:p>
          <a:p>
            <a:pPr marL="342900" indent="-342900" algn="just">
              <a:buFont typeface="Arial" panose="020B0604020202020204" pitchFamily="34" charset="0"/>
              <a:buChar char="•"/>
            </a:pPr>
            <a:r>
              <a:rPr lang="en-CA" sz="2000" b="1" dirty="0"/>
              <a:t>Item set: </a:t>
            </a:r>
            <a:r>
              <a:rPr lang="en-CA" sz="2000" dirty="0"/>
              <a:t>Collection of items to one or more items</a:t>
            </a:r>
          </a:p>
        </p:txBody>
      </p:sp>
      <p:sp>
        <p:nvSpPr>
          <p:cNvPr id="22" name="TextBox 21">
            <a:extLst>
              <a:ext uri="{FF2B5EF4-FFF2-40B4-BE49-F238E27FC236}">
                <a16:creationId xmlns:a16="http://schemas.microsoft.com/office/drawing/2014/main" id="{FAEACE1F-4F58-1E48-91E8-A277DB0C3AFD}"/>
              </a:ext>
            </a:extLst>
          </p:cNvPr>
          <p:cNvSpPr txBox="1"/>
          <p:nvPr/>
        </p:nvSpPr>
        <p:spPr>
          <a:xfrm>
            <a:off x="2412822" y="2085333"/>
            <a:ext cx="3258715" cy="400110"/>
          </a:xfrm>
          <a:prstGeom prst="rect">
            <a:avLst/>
          </a:prstGeom>
          <a:noFill/>
        </p:spPr>
        <p:txBody>
          <a:bodyPr wrap="square" rtlCol="0">
            <a:spAutoFit/>
          </a:bodyPr>
          <a:lstStyle/>
          <a:p>
            <a:pPr algn="just">
              <a:tabLst>
                <a:tab pos="349250" algn="l"/>
              </a:tabLst>
            </a:pPr>
            <a:r>
              <a:rPr lang="en-CA" sz="2000" dirty="0"/>
              <a:t>Item set = {Eggs, Bread}</a:t>
            </a:r>
          </a:p>
        </p:txBody>
      </p:sp>
    </p:spTree>
    <p:extLst>
      <p:ext uri="{BB962C8B-B14F-4D97-AF65-F5344CB8AC3E}">
        <p14:creationId xmlns:p14="http://schemas.microsoft.com/office/powerpoint/2010/main" val="58990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Chevron 9">
            <a:extLst>
              <a:ext uri="{FF2B5EF4-FFF2-40B4-BE49-F238E27FC236}">
                <a16:creationId xmlns:a16="http://schemas.microsoft.com/office/drawing/2014/main" id="{9F17D597-22EC-4FDA-926B-BF5D510B3E67}"/>
              </a:ext>
            </a:extLst>
          </p:cNvPr>
          <p:cNvSpPr/>
          <p:nvPr/>
        </p:nvSpPr>
        <p:spPr>
          <a:xfrm>
            <a:off x="1887348" y="6363271"/>
            <a:ext cx="2106706" cy="484632"/>
          </a:xfrm>
          <a:prstGeom prst="chevron">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Association Rule</a:t>
            </a:r>
          </a:p>
        </p:txBody>
      </p:sp>
      <p:sp>
        <p:nvSpPr>
          <p:cNvPr id="11" name="Arrow: Chevron 10">
            <a:extLst>
              <a:ext uri="{FF2B5EF4-FFF2-40B4-BE49-F238E27FC236}">
                <a16:creationId xmlns:a16="http://schemas.microsoft.com/office/drawing/2014/main" id="{AFC01292-8721-4F52-89B3-2CC57684958C}"/>
              </a:ext>
            </a:extLst>
          </p:cNvPr>
          <p:cNvSpPr/>
          <p:nvPr/>
        </p:nvSpPr>
        <p:spPr>
          <a:xfrm>
            <a:off x="3823586" y="6369217"/>
            <a:ext cx="2178420"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2" name="Arrow: Chevron 11">
            <a:extLst>
              <a:ext uri="{FF2B5EF4-FFF2-40B4-BE49-F238E27FC236}">
                <a16:creationId xmlns:a16="http://schemas.microsoft.com/office/drawing/2014/main" id="{21FDA42E-1692-44B1-AB1C-0EFB4F3EB5C7}"/>
              </a:ext>
            </a:extLst>
          </p:cNvPr>
          <p:cNvSpPr/>
          <p:nvPr/>
        </p:nvSpPr>
        <p:spPr>
          <a:xfrm>
            <a:off x="5819700" y="6369217"/>
            <a:ext cx="2178699"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3" name="Arrow: Chevron 12">
            <a:extLst>
              <a:ext uri="{FF2B5EF4-FFF2-40B4-BE49-F238E27FC236}">
                <a16:creationId xmlns:a16="http://schemas.microsoft.com/office/drawing/2014/main" id="{1DC121B0-D17A-48C1-A5E6-C9F9260C21F6}"/>
              </a:ext>
            </a:extLst>
          </p:cNvPr>
          <p:cNvSpPr/>
          <p:nvPr/>
        </p:nvSpPr>
        <p:spPr>
          <a:xfrm>
            <a:off x="7835154" y="6369217"/>
            <a:ext cx="226834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4" name="Arrow: Chevron 13">
            <a:extLst>
              <a:ext uri="{FF2B5EF4-FFF2-40B4-BE49-F238E27FC236}">
                <a16:creationId xmlns:a16="http://schemas.microsoft.com/office/drawing/2014/main" id="{47F46F6C-B7A6-47C2-8B2D-02A30E1C8B05}"/>
              </a:ext>
            </a:extLst>
          </p:cNvPr>
          <p:cNvSpPr/>
          <p:nvPr/>
        </p:nvSpPr>
        <p:spPr>
          <a:xfrm>
            <a:off x="9932894" y="6369217"/>
            <a:ext cx="22591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5" name="TextBox 14">
            <a:extLst>
              <a:ext uri="{FF2B5EF4-FFF2-40B4-BE49-F238E27FC236}">
                <a16:creationId xmlns:a16="http://schemas.microsoft.com/office/drawing/2014/main" id="{E25AA556-20D4-4234-8711-5A345AA155DE}"/>
              </a:ext>
            </a:extLst>
          </p:cNvPr>
          <p:cNvSpPr txBox="1"/>
          <p:nvPr/>
        </p:nvSpPr>
        <p:spPr>
          <a:xfrm>
            <a:off x="1484659" y="-143435"/>
            <a:ext cx="2779928" cy="1015663"/>
          </a:xfrm>
          <a:prstGeom prst="rect">
            <a:avLst/>
          </a:prstGeom>
          <a:noFill/>
        </p:spPr>
        <p:txBody>
          <a:bodyPr wrap="none" rtlCol="0">
            <a:spAutoFit/>
          </a:bodyPr>
          <a:lstStyle/>
          <a:p>
            <a:r>
              <a:rPr lang="en-CA" sz="3600" dirty="0">
                <a:solidFill>
                  <a:schemeClr val="accent6">
                    <a:lumMod val="75000"/>
                  </a:schemeClr>
                </a:solidFill>
                <a:latin typeface="Agency FB" panose="020B0503020202020204" pitchFamily="34" charset="0"/>
                <a:ea typeface="+mj-ea"/>
                <a:cs typeface="+mj-cs"/>
              </a:rPr>
              <a:t>Association Rule </a:t>
            </a:r>
            <a:r>
              <a:rPr lang="en-CA" sz="6000" dirty="0">
                <a:solidFill>
                  <a:schemeClr val="accent6">
                    <a:lumMod val="75000"/>
                  </a:schemeClr>
                </a:solidFill>
                <a:latin typeface="Agency FB" panose="020B0503020202020204" pitchFamily="34" charset="0"/>
                <a:ea typeface="+mj-ea"/>
                <a:cs typeface="+mj-cs"/>
              </a:rPr>
              <a:t>:</a:t>
            </a:r>
          </a:p>
        </p:txBody>
      </p:sp>
      <p:sp>
        <p:nvSpPr>
          <p:cNvPr id="18" name="TextBox 17">
            <a:extLst>
              <a:ext uri="{FF2B5EF4-FFF2-40B4-BE49-F238E27FC236}">
                <a16:creationId xmlns:a16="http://schemas.microsoft.com/office/drawing/2014/main" id="{13111F79-891F-42CB-BAC8-113D15569F6B}"/>
              </a:ext>
            </a:extLst>
          </p:cNvPr>
          <p:cNvSpPr txBox="1"/>
          <p:nvPr/>
        </p:nvSpPr>
        <p:spPr>
          <a:xfrm>
            <a:off x="1340110" y="872228"/>
            <a:ext cx="6674331" cy="1015663"/>
          </a:xfrm>
          <a:prstGeom prst="rect">
            <a:avLst/>
          </a:prstGeom>
          <a:noFill/>
        </p:spPr>
        <p:txBody>
          <a:bodyPr wrap="square" rtlCol="0">
            <a:spAutoFit/>
          </a:bodyPr>
          <a:lstStyle/>
          <a:p>
            <a:pPr algn="just"/>
            <a:r>
              <a:rPr lang="en-CA" sz="2000" b="1" dirty="0"/>
              <a:t>Definitions:</a:t>
            </a:r>
          </a:p>
          <a:p>
            <a:pPr marL="342900" indent="-342900" algn="just">
              <a:buFont typeface="Arial" panose="020B0604020202020204" pitchFamily="34" charset="0"/>
              <a:buChar char="•"/>
            </a:pPr>
            <a:endParaRPr lang="en-CA" sz="2000" b="1" dirty="0"/>
          </a:p>
          <a:p>
            <a:pPr marL="342900" indent="-342900" algn="just">
              <a:buFont typeface="Arial" panose="020B0604020202020204" pitchFamily="34" charset="0"/>
              <a:buChar char="•"/>
            </a:pPr>
            <a:r>
              <a:rPr lang="en-CA" sz="2000" b="1" dirty="0"/>
              <a:t>Item set: </a:t>
            </a:r>
            <a:r>
              <a:rPr lang="en-CA" sz="2000" dirty="0"/>
              <a:t>Collection of items to one or more items</a:t>
            </a:r>
          </a:p>
        </p:txBody>
      </p:sp>
      <p:graphicFrame>
        <p:nvGraphicFramePr>
          <p:cNvPr id="16" name="Table 28">
            <a:extLst>
              <a:ext uri="{FF2B5EF4-FFF2-40B4-BE49-F238E27FC236}">
                <a16:creationId xmlns:a16="http://schemas.microsoft.com/office/drawing/2014/main" id="{BB9B4AED-58FB-0548-B1D8-38A4EA9BED60}"/>
              </a:ext>
            </a:extLst>
          </p:cNvPr>
          <p:cNvGraphicFramePr>
            <a:graphicFrameLocks noGrp="1"/>
          </p:cNvGraphicFramePr>
          <p:nvPr>
            <p:extLst>
              <p:ext uri="{D42A27DB-BD31-4B8C-83A1-F6EECF244321}">
                <p14:modId xmlns:p14="http://schemas.microsoft.com/office/powerpoint/2010/main" val="429401531"/>
              </p:ext>
            </p:extLst>
          </p:nvPr>
        </p:nvGraphicFramePr>
        <p:xfrm>
          <a:off x="8252765" y="2349556"/>
          <a:ext cx="3803742" cy="2595880"/>
        </p:xfrm>
        <a:graphic>
          <a:graphicData uri="http://schemas.openxmlformats.org/drawingml/2006/table">
            <a:tbl>
              <a:tblPr firstRow="1" bandRow="1">
                <a:tableStyleId>{93296810-A885-4BE3-A3E7-6D5BEEA58F35}</a:tableStyleId>
              </a:tblPr>
              <a:tblGrid>
                <a:gridCol w="957898">
                  <a:extLst>
                    <a:ext uri="{9D8B030D-6E8A-4147-A177-3AD203B41FA5}">
                      <a16:colId xmlns:a16="http://schemas.microsoft.com/office/drawing/2014/main" val="1443174014"/>
                    </a:ext>
                  </a:extLst>
                </a:gridCol>
                <a:gridCol w="2845844">
                  <a:extLst>
                    <a:ext uri="{9D8B030D-6E8A-4147-A177-3AD203B41FA5}">
                      <a16:colId xmlns:a16="http://schemas.microsoft.com/office/drawing/2014/main" val="1997193664"/>
                    </a:ext>
                  </a:extLst>
                </a:gridCol>
              </a:tblGrid>
              <a:tr h="370840">
                <a:tc>
                  <a:txBody>
                    <a:bodyPr/>
                    <a:lstStyle/>
                    <a:p>
                      <a:r>
                        <a:rPr lang="en-CA" dirty="0"/>
                        <a:t>Trans ID</a:t>
                      </a:r>
                    </a:p>
                  </a:txBody>
                  <a:tcPr/>
                </a:tc>
                <a:tc>
                  <a:txBody>
                    <a:bodyPr/>
                    <a:lstStyle/>
                    <a:p>
                      <a:r>
                        <a:rPr lang="en-CA" dirty="0"/>
                        <a:t>Items</a:t>
                      </a:r>
                    </a:p>
                  </a:txBody>
                  <a:tcPr/>
                </a:tc>
                <a:extLst>
                  <a:ext uri="{0D108BD9-81ED-4DB2-BD59-A6C34878D82A}">
                    <a16:rowId xmlns:a16="http://schemas.microsoft.com/office/drawing/2014/main" val="452444393"/>
                  </a:ext>
                </a:extLst>
              </a:tr>
              <a:tr h="370840">
                <a:tc>
                  <a:txBody>
                    <a:bodyPr/>
                    <a:lstStyle/>
                    <a:p>
                      <a:r>
                        <a:rPr lang="en-CA" dirty="0"/>
                        <a:t>151</a:t>
                      </a:r>
                    </a:p>
                  </a:txBody>
                  <a:tcPr/>
                </a:tc>
                <a:tc>
                  <a:txBody>
                    <a:bodyPr/>
                    <a:lstStyle/>
                    <a:p>
                      <a:r>
                        <a:rPr lang="en-CA" dirty="0"/>
                        <a:t>Veggies, Spaghetti, Chicken</a:t>
                      </a:r>
                    </a:p>
                  </a:txBody>
                  <a:tcPr/>
                </a:tc>
                <a:extLst>
                  <a:ext uri="{0D108BD9-81ED-4DB2-BD59-A6C34878D82A}">
                    <a16:rowId xmlns:a16="http://schemas.microsoft.com/office/drawing/2014/main" val="560491310"/>
                  </a:ext>
                </a:extLst>
              </a:tr>
              <a:tr h="370840">
                <a:tc>
                  <a:txBody>
                    <a:bodyPr/>
                    <a:lstStyle/>
                    <a:p>
                      <a:r>
                        <a:rPr lang="en-CA" dirty="0"/>
                        <a:t>152</a:t>
                      </a:r>
                    </a:p>
                  </a:txBody>
                  <a:tcPr/>
                </a:tc>
                <a:tc>
                  <a:txBody>
                    <a:bodyPr/>
                    <a:lstStyle/>
                    <a:p>
                      <a:r>
                        <a:rPr lang="en-CA" dirty="0"/>
                        <a:t>Spaghetti, Ketchup, Veggies </a:t>
                      </a:r>
                    </a:p>
                  </a:txBody>
                  <a:tcPr/>
                </a:tc>
                <a:extLst>
                  <a:ext uri="{0D108BD9-81ED-4DB2-BD59-A6C34878D82A}">
                    <a16:rowId xmlns:a16="http://schemas.microsoft.com/office/drawing/2014/main" val="370599835"/>
                  </a:ext>
                </a:extLst>
              </a:tr>
              <a:tr h="370840">
                <a:tc>
                  <a:txBody>
                    <a:bodyPr/>
                    <a:lstStyle/>
                    <a:p>
                      <a:r>
                        <a:rPr lang="en-CA" dirty="0"/>
                        <a:t>153</a:t>
                      </a:r>
                    </a:p>
                  </a:txBody>
                  <a:tcPr/>
                </a:tc>
                <a:tc>
                  <a:txBody>
                    <a:bodyPr/>
                    <a:lstStyle/>
                    <a:p>
                      <a:r>
                        <a:rPr lang="en-CA" dirty="0">
                          <a:highlight>
                            <a:srgbClr val="FFFF00"/>
                          </a:highlight>
                        </a:rPr>
                        <a:t>Eggs</a:t>
                      </a:r>
                      <a:r>
                        <a:rPr lang="en-CA" dirty="0"/>
                        <a:t>, </a:t>
                      </a:r>
                      <a:r>
                        <a:rPr lang="en-CA" dirty="0">
                          <a:highlight>
                            <a:srgbClr val="FFFF00"/>
                          </a:highlight>
                        </a:rPr>
                        <a:t>Bread</a:t>
                      </a:r>
                      <a:r>
                        <a:rPr lang="en-CA" dirty="0"/>
                        <a:t>, Sausage, Milk</a:t>
                      </a:r>
                    </a:p>
                  </a:txBody>
                  <a:tcPr/>
                </a:tc>
                <a:extLst>
                  <a:ext uri="{0D108BD9-81ED-4DB2-BD59-A6C34878D82A}">
                    <a16:rowId xmlns:a16="http://schemas.microsoft.com/office/drawing/2014/main" val="3005455768"/>
                  </a:ext>
                </a:extLst>
              </a:tr>
              <a:tr h="370840">
                <a:tc>
                  <a:txBody>
                    <a:bodyPr/>
                    <a:lstStyle/>
                    <a:p>
                      <a:r>
                        <a:rPr lang="en-CA" dirty="0"/>
                        <a:t>154</a:t>
                      </a:r>
                    </a:p>
                  </a:txBody>
                  <a:tcPr/>
                </a:tc>
                <a:tc>
                  <a:txBody>
                    <a:bodyPr/>
                    <a:lstStyle/>
                    <a:p>
                      <a:r>
                        <a:rPr lang="en-CA" dirty="0"/>
                        <a:t>Coke, </a:t>
                      </a:r>
                      <a:r>
                        <a:rPr lang="en-CA" dirty="0">
                          <a:highlight>
                            <a:srgbClr val="FFFF00"/>
                          </a:highlight>
                        </a:rPr>
                        <a:t>Bread</a:t>
                      </a:r>
                      <a:r>
                        <a:rPr lang="en-CA" dirty="0"/>
                        <a:t>, Milk, </a:t>
                      </a:r>
                      <a:r>
                        <a:rPr lang="en-CA" dirty="0">
                          <a:highlight>
                            <a:srgbClr val="FFFF00"/>
                          </a:highlight>
                        </a:rPr>
                        <a:t>Eggs</a:t>
                      </a:r>
                    </a:p>
                  </a:txBody>
                  <a:tcPr/>
                </a:tc>
                <a:extLst>
                  <a:ext uri="{0D108BD9-81ED-4DB2-BD59-A6C34878D82A}">
                    <a16:rowId xmlns:a16="http://schemas.microsoft.com/office/drawing/2014/main" val="51637767"/>
                  </a:ext>
                </a:extLst>
              </a:tr>
              <a:tr h="370840">
                <a:tc>
                  <a:txBody>
                    <a:bodyPr/>
                    <a:lstStyle/>
                    <a:p>
                      <a:r>
                        <a:rPr lang="en-CA" dirty="0"/>
                        <a:t>155</a:t>
                      </a:r>
                    </a:p>
                  </a:txBody>
                  <a:tcPr/>
                </a:tc>
                <a:tc>
                  <a:txBody>
                    <a:bodyPr/>
                    <a:lstStyle/>
                    <a:p>
                      <a:r>
                        <a:rPr lang="en-CA" dirty="0"/>
                        <a:t>Cheese, Eggs, Milk</a:t>
                      </a:r>
                    </a:p>
                  </a:txBody>
                  <a:tcPr/>
                </a:tc>
                <a:extLst>
                  <a:ext uri="{0D108BD9-81ED-4DB2-BD59-A6C34878D82A}">
                    <a16:rowId xmlns:a16="http://schemas.microsoft.com/office/drawing/2014/main" val="1840827926"/>
                  </a:ext>
                </a:extLst>
              </a:tr>
              <a:tr h="370840">
                <a:tc>
                  <a:txBody>
                    <a:bodyPr/>
                    <a:lstStyle/>
                    <a:p>
                      <a:r>
                        <a:rPr lang="en-CA" dirty="0"/>
                        <a:t>156</a:t>
                      </a:r>
                    </a:p>
                  </a:txBody>
                  <a:tcPr/>
                </a:tc>
                <a:tc>
                  <a:txBody>
                    <a:bodyPr/>
                    <a:lstStyle/>
                    <a:p>
                      <a:r>
                        <a:rPr lang="en-CA" dirty="0"/>
                        <a:t>Ice Cream, Brownie</a:t>
                      </a:r>
                    </a:p>
                  </a:txBody>
                  <a:tcPr/>
                </a:tc>
                <a:extLst>
                  <a:ext uri="{0D108BD9-81ED-4DB2-BD59-A6C34878D82A}">
                    <a16:rowId xmlns:a16="http://schemas.microsoft.com/office/drawing/2014/main" val="2834227057"/>
                  </a:ext>
                </a:extLst>
              </a:tr>
            </a:tbl>
          </a:graphicData>
        </a:graphic>
      </p:graphicFrame>
      <p:sp>
        <p:nvSpPr>
          <p:cNvPr id="19" name="Right Arrow 18">
            <a:extLst>
              <a:ext uri="{FF2B5EF4-FFF2-40B4-BE49-F238E27FC236}">
                <a16:creationId xmlns:a16="http://schemas.microsoft.com/office/drawing/2014/main" id="{D5A3301A-4583-AC4E-BF31-A8CD9EC3FB2D}"/>
              </a:ext>
            </a:extLst>
          </p:cNvPr>
          <p:cNvSpPr/>
          <p:nvPr/>
        </p:nvSpPr>
        <p:spPr>
          <a:xfrm>
            <a:off x="9503926" y="1293072"/>
            <a:ext cx="446567" cy="131892"/>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FBD513-DA01-EB4E-8A91-6C12CCE7A395}"/>
              </a:ext>
            </a:extLst>
          </p:cNvPr>
          <p:cNvSpPr txBox="1"/>
          <p:nvPr/>
        </p:nvSpPr>
        <p:spPr>
          <a:xfrm>
            <a:off x="8756927" y="1117188"/>
            <a:ext cx="746999" cy="461665"/>
          </a:xfrm>
          <a:prstGeom prst="rect">
            <a:avLst/>
          </a:prstGeom>
          <a:noFill/>
        </p:spPr>
        <p:txBody>
          <a:bodyPr wrap="none" rtlCol="0">
            <a:spAutoFit/>
          </a:bodyPr>
          <a:lstStyle/>
          <a:p>
            <a:r>
              <a:rPr lang="en-US" sz="2400" dirty="0"/>
              <a:t>Eggs</a:t>
            </a:r>
          </a:p>
        </p:txBody>
      </p:sp>
      <p:sp>
        <p:nvSpPr>
          <p:cNvPr id="20" name="TextBox 19">
            <a:extLst>
              <a:ext uri="{FF2B5EF4-FFF2-40B4-BE49-F238E27FC236}">
                <a16:creationId xmlns:a16="http://schemas.microsoft.com/office/drawing/2014/main" id="{C2D0FC10-8E74-3D43-8C1D-9C812C576D4E}"/>
              </a:ext>
            </a:extLst>
          </p:cNvPr>
          <p:cNvSpPr txBox="1"/>
          <p:nvPr/>
        </p:nvSpPr>
        <p:spPr>
          <a:xfrm>
            <a:off x="9970465" y="1117188"/>
            <a:ext cx="918008" cy="461665"/>
          </a:xfrm>
          <a:prstGeom prst="rect">
            <a:avLst/>
          </a:prstGeom>
          <a:noFill/>
        </p:spPr>
        <p:txBody>
          <a:bodyPr wrap="none" rtlCol="0">
            <a:spAutoFit/>
          </a:bodyPr>
          <a:lstStyle/>
          <a:p>
            <a:r>
              <a:rPr lang="en-US" sz="2400" dirty="0"/>
              <a:t>Bread</a:t>
            </a:r>
            <a:endParaRPr lang="en-US" dirty="0"/>
          </a:p>
        </p:txBody>
      </p:sp>
      <p:sp>
        <p:nvSpPr>
          <p:cNvPr id="2" name="TextBox 1">
            <a:extLst>
              <a:ext uri="{FF2B5EF4-FFF2-40B4-BE49-F238E27FC236}">
                <a16:creationId xmlns:a16="http://schemas.microsoft.com/office/drawing/2014/main" id="{494149E1-45CC-144A-B9DB-9F46FC285DEC}"/>
              </a:ext>
            </a:extLst>
          </p:cNvPr>
          <p:cNvSpPr txBox="1"/>
          <p:nvPr/>
        </p:nvSpPr>
        <p:spPr>
          <a:xfrm>
            <a:off x="2412822" y="2085333"/>
            <a:ext cx="3258715" cy="400110"/>
          </a:xfrm>
          <a:prstGeom prst="rect">
            <a:avLst/>
          </a:prstGeom>
          <a:noFill/>
        </p:spPr>
        <p:txBody>
          <a:bodyPr wrap="square" rtlCol="0">
            <a:spAutoFit/>
          </a:bodyPr>
          <a:lstStyle/>
          <a:p>
            <a:pPr algn="just">
              <a:tabLst>
                <a:tab pos="349250" algn="l"/>
              </a:tabLst>
            </a:pPr>
            <a:r>
              <a:rPr lang="en-CA" sz="2000" dirty="0"/>
              <a:t>Item set = {Eggs, Bread}</a:t>
            </a:r>
          </a:p>
        </p:txBody>
      </p:sp>
      <p:sp>
        <p:nvSpPr>
          <p:cNvPr id="17" name="TextBox 16">
            <a:extLst>
              <a:ext uri="{FF2B5EF4-FFF2-40B4-BE49-F238E27FC236}">
                <a16:creationId xmlns:a16="http://schemas.microsoft.com/office/drawing/2014/main" id="{4B64D7DB-AE45-9947-BFD3-F9E4CCCD5EC2}"/>
              </a:ext>
            </a:extLst>
          </p:cNvPr>
          <p:cNvSpPr txBox="1"/>
          <p:nvPr/>
        </p:nvSpPr>
        <p:spPr>
          <a:xfrm>
            <a:off x="6687879" y="4423143"/>
            <a:ext cx="1058495" cy="369332"/>
          </a:xfrm>
          <a:prstGeom prst="rect">
            <a:avLst/>
          </a:prstGeom>
          <a:noFill/>
        </p:spPr>
        <p:txBody>
          <a:bodyPr wrap="square" rtlCol="0">
            <a:spAutoFit/>
          </a:bodyPr>
          <a:lstStyle/>
          <a:p>
            <a:r>
              <a:rPr lang="en-US" dirty="0">
                <a:highlight>
                  <a:srgbClr val="FF0000"/>
                </a:highlight>
              </a:rPr>
              <a:t>No Bread</a:t>
            </a:r>
          </a:p>
        </p:txBody>
      </p:sp>
      <p:cxnSp>
        <p:nvCxnSpPr>
          <p:cNvPr id="21" name="Straight Arrow Connector 20">
            <a:extLst>
              <a:ext uri="{FF2B5EF4-FFF2-40B4-BE49-F238E27FC236}">
                <a16:creationId xmlns:a16="http://schemas.microsoft.com/office/drawing/2014/main" id="{BC2BE00B-B00F-BE4A-8198-DE16E65448E3}"/>
              </a:ext>
            </a:extLst>
          </p:cNvPr>
          <p:cNvCxnSpPr>
            <a:cxnSpLocks/>
          </p:cNvCxnSpPr>
          <p:nvPr/>
        </p:nvCxnSpPr>
        <p:spPr>
          <a:xfrm flipV="1">
            <a:off x="7703842" y="4423143"/>
            <a:ext cx="506391" cy="1846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CF81311-3EB2-5F44-B452-EB89AAF848D2}"/>
              </a:ext>
            </a:extLst>
          </p:cNvPr>
          <p:cNvSpPr/>
          <p:nvPr/>
        </p:nvSpPr>
        <p:spPr>
          <a:xfrm>
            <a:off x="1" y="0"/>
            <a:ext cx="833718" cy="63531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4E157C-78C2-6C4E-93AE-8C51ACF8F94E}"/>
                  </a:ext>
                </a:extLst>
              </p:cNvPr>
              <p:cNvSpPr txBox="1"/>
              <p:nvPr/>
            </p:nvSpPr>
            <p:spPr>
              <a:xfrm>
                <a:off x="2019298" y="3811259"/>
                <a:ext cx="5299912" cy="813236"/>
              </a:xfrm>
              <a:prstGeom prst="rect">
                <a:avLst/>
              </a:prstGeom>
              <a:noFill/>
            </p:spPr>
            <p:txBody>
              <a:bodyPr wrap="none" rtlCol="0">
                <a:spAutoFit/>
              </a:bodyPr>
              <a:lstStyle/>
              <a:p>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𝐸𝑔𝑔𝑠</m:t>
                    </m:r>
                    <m:r>
                      <a:rPr lang="en-US" i="1" dirty="0">
                        <a:latin typeface="Cambria Math" panose="02040503050406030204" pitchFamily="18" charset="0"/>
                      </a:rPr>
                      <m:t>, </m:t>
                    </m:r>
                    <m:r>
                      <a:rPr lang="en-US" i="1" dirty="0">
                        <a:latin typeface="Cambria Math" panose="02040503050406030204" pitchFamily="18" charset="0"/>
                      </a:rPr>
                      <m:t>𝐵𝑟𝑒𝑎𝑑</m:t>
                    </m:r>
                    <m:r>
                      <a:rPr lang="en-US" i="1" dirty="0">
                        <a:latin typeface="Cambria Math" panose="02040503050406030204" pitchFamily="18" charset="0"/>
                      </a:rPr>
                      <m:t>)=</m:t>
                    </m:r>
                    <m:f>
                      <m:fPr>
                        <m:ctrlPr>
                          <a:rPr lang="en-CA" i="1">
                            <a:latin typeface="Cambria Math" panose="02040503050406030204" pitchFamily="18" charset="0"/>
                          </a:rPr>
                        </m:ctrlPr>
                      </m:fPr>
                      <m:num>
                        <m:r>
                          <a:rPr lang="en-US" i="1">
                            <a:latin typeface="Cambria Math" panose="02040503050406030204" pitchFamily="18" charset="0"/>
                          </a:rPr>
                          <m:t>𝑐𝑜𝑢𝑛𝑡</m:t>
                        </m:r>
                        <m:d>
                          <m:dPr>
                            <m:ctrlPr>
                              <a:rPr lang="en-US" i="1">
                                <a:latin typeface="Cambria Math" panose="02040503050406030204" pitchFamily="18" charset="0"/>
                              </a:rPr>
                            </m:ctrlPr>
                          </m:dPr>
                          <m:e>
                            <m:r>
                              <a:rPr lang="en-US" i="1">
                                <a:latin typeface="Cambria Math" panose="02040503050406030204" pitchFamily="18" charset="0"/>
                              </a:rPr>
                              <m:t>𝐸𝑔𝑔𝑠</m:t>
                            </m:r>
                            <m:r>
                              <a:rPr lang="en-US" i="1">
                                <a:latin typeface="Cambria Math" panose="02040503050406030204" pitchFamily="18" charset="0"/>
                              </a:rPr>
                              <m:t>, </m:t>
                            </m:r>
                            <m:r>
                              <a:rPr lang="en-US" i="1">
                                <a:latin typeface="Cambria Math" panose="02040503050406030204" pitchFamily="18" charset="0"/>
                              </a:rPr>
                              <m:t>𝐵𝑟𝑒𝑎𝑑</m:t>
                            </m:r>
                          </m:e>
                        </m:d>
                      </m:num>
                      <m:den>
                        <m:r>
                          <a:rPr lang="en-US" i="1">
                            <a:latin typeface="Cambria Math" panose="02040503050406030204" pitchFamily="18" charset="0"/>
                          </a:rPr>
                          <m:t>𝑁𝑜𝑓</m:t>
                        </m:r>
                        <m:r>
                          <a:rPr lang="en-US" i="1">
                            <a:latin typeface="Cambria Math" panose="02040503050406030204" pitchFamily="18" charset="0"/>
                          </a:rPr>
                          <m:t> </m:t>
                        </m:r>
                        <m:r>
                          <a:rPr lang="en-US" i="1">
                            <a:latin typeface="Cambria Math" panose="02040503050406030204" pitchFamily="18" charset="0"/>
                          </a:rPr>
                          <m:t>𝑡𝑟𝑎𝑛𝑠𝑎𝑐𝑡𝑖𝑜𝑛𝑠</m:t>
                        </m:r>
                      </m:den>
                    </m:f>
                  </m:oMath>
                </a14:m>
                <a:r>
                  <a:rPr lang="en-US" dirty="0"/>
                  <a:t> </a:t>
                </a:r>
                <a:r>
                  <a:rPr lang="en-US" dirty="0">
                    <a:latin typeface="Cambria Math" panose="02040503050406030204" pitchFamily="18" charset="0"/>
                    <a:ea typeface="Cambria Math" panose="02040503050406030204" pitchFamily="18" charset="0"/>
                  </a:rPr>
                  <a:t>= 2/6 (33.33%)</a:t>
                </a:r>
              </a:p>
              <a:p>
                <a:endParaRPr lang="en-US" dirty="0"/>
              </a:p>
            </p:txBody>
          </p:sp>
        </mc:Choice>
        <mc:Fallback xmlns="">
          <p:sp>
            <p:nvSpPr>
              <p:cNvPr id="5" name="TextBox 4">
                <a:extLst>
                  <a:ext uri="{FF2B5EF4-FFF2-40B4-BE49-F238E27FC236}">
                    <a16:creationId xmlns:a16="http://schemas.microsoft.com/office/drawing/2014/main" id="{884E157C-78C2-6C4E-93AE-8C51ACF8F94E}"/>
                  </a:ext>
                </a:extLst>
              </p:cNvPr>
              <p:cNvSpPr txBox="1">
                <a:spLocks noRot="1" noChangeAspect="1" noMove="1" noResize="1" noEditPoints="1" noAdjustHandles="1" noChangeArrowheads="1" noChangeShapeType="1" noTextEdit="1"/>
              </p:cNvSpPr>
              <p:nvPr/>
            </p:nvSpPr>
            <p:spPr>
              <a:xfrm>
                <a:off x="2019298" y="3811259"/>
                <a:ext cx="5299912" cy="813236"/>
              </a:xfrm>
              <a:prstGeom prst="rect">
                <a:avLst/>
              </a:prstGeom>
              <a:blipFill>
                <a:blip r:embed="rId2"/>
                <a:stretch>
                  <a:fillRect/>
                </a:stretch>
              </a:blipFill>
            </p:spPr>
            <p:txBody>
              <a:bodyPr/>
              <a:lstStyle/>
              <a:p>
                <a:r>
                  <a:rPr lang="en-US">
                    <a:noFill/>
                  </a:rPr>
                  <a:t> </a:t>
                </a:r>
              </a:p>
            </p:txBody>
          </p:sp>
        </mc:Fallback>
      </mc:AlternateContent>
      <p:sp>
        <p:nvSpPr>
          <p:cNvPr id="8" name="Arrow: Pentagon 7">
            <a:extLst>
              <a:ext uri="{FF2B5EF4-FFF2-40B4-BE49-F238E27FC236}">
                <a16:creationId xmlns:a16="http://schemas.microsoft.com/office/drawing/2014/main" id="{408173DC-23C9-4F1C-ACBE-159193B518D5}"/>
              </a:ext>
            </a:extLst>
          </p:cNvPr>
          <p:cNvSpPr/>
          <p:nvPr/>
        </p:nvSpPr>
        <p:spPr>
          <a:xfrm>
            <a:off x="0" y="6353175"/>
            <a:ext cx="2070570" cy="504825"/>
          </a:xfrm>
          <a:prstGeom prst="homePlate">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Background</a:t>
            </a:r>
          </a:p>
        </p:txBody>
      </p:sp>
      <p:sp>
        <p:nvSpPr>
          <p:cNvPr id="23" name="TextBox 22">
            <a:extLst>
              <a:ext uri="{FF2B5EF4-FFF2-40B4-BE49-F238E27FC236}">
                <a16:creationId xmlns:a16="http://schemas.microsoft.com/office/drawing/2014/main" id="{7D6D0C10-C540-43E9-AB57-711B0D29CD6A}"/>
              </a:ext>
            </a:extLst>
          </p:cNvPr>
          <p:cNvSpPr txBox="1"/>
          <p:nvPr/>
        </p:nvSpPr>
        <p:spPr>
          <a:xfrm>
            <a:off x="1340110" y="2693388"/>
            <a:ext cx="6658288" cy="1754326"/>
          </a:xfrm>
          <a:prstGeom prst="rect">
            <a:avLst/>
          </a:prstGeom>
          <a:noFill/>
        </p:spPr>
        <p:txBody>
          <a:bodyPr wrap="square" rtlCol="0">
            <a:spAutoFit/>
          </a:bodyPr>
          <a:lstStyle/>
          <a:p>
            <a:pPr marL="342900" indent="-342900" algn="just">
              <a:spcAft>
                <a:spcPts val="600"/>
              </a:spcAft>
              <a:buFont typeface="Arial" panose="020B0604020202020204" pitchFamily="34" charset="0"/>
              <a:buChar char="•"/>
              <a:tabLst>
                <a:tab pos="349250" algn="l"/>
              </a:tabLst>
            </a:pPr>
            <a:r>
              <a:rPr lang="en-CA" sz="2000" b="1" dirty="0"/>
              <a:t>Support (s): </a:t>
            </a:r>
            <a:r>
              <a:rPr lang="en-CA" sz="2000" dirty="0"/>
              <a:t>Gives an idea of </a:t>
            </a:r>
            <a:r>
              <a:rPr lang="en-CA" sz="2000" b="1" dirty="0"/>
              <a:t>how frequent an itemset </a:t>
            </a:r>
            <a:r>
              <a:rPr lang="en-CA" sz="2000" dirty="0"/>
              <a:t>is in all the transactions. A high value means that the items involves a great part of database. </a:t>
            </a:r>
            <a:endParaRPr lang="en-US" sz="2000" dirty="0"/>
          </a:p>
          <a:p>
            <a:pPr algn="just">
              <a:spcAft>
                <a:spcPts val="600"/>
              </a:spcAft>
              <a:tabLst>
                <a:tab pos="349250" algn="l"/>
              </a:tabLst>
            </a:pPr>
            <a:r>
              <a:rPr lang="en-US" sz="2000" dirty="0"/>
              <a:t>		</a:t>
            </a:r>
          </a:p>
          <a:p>
            <a:endParaRPr lang="en-US" dirty="0"/>
          </a:p>
        </p:txBody>
      </p:sp>
    </p:spTree>
    <p:extLst>
      <p:ext uri="{BB962C8B-B14F-4D97-AF65-F5344CB8AC3E}">
        <p14:creationId xmlns:p14="http://schemas.microsoft.com/office/powerpoint/2010/main" val="1850315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Chevron 9">
            <a:extLst>
              <a:ext uri="{FF2B5EF4-FFF2-40B4-BE49-F238E27FC236}">
                <a16:creationId xmlns:a16="http://schemas.microsoft.com/office/drawing/2014/main" id="{9F17D597-22EC-4FDA-926B-BF5D510B3E67}"/>
              </a:ext>
            </a:extLst>
          </p:cNvPr>
          <p:cNvSpPr/>
          <p:nvPr/>
        </p:nvSpPr>
        <p:spPr>
          <a:xfrm>
            <a:off x="1887348" y="6363271"/>
            <a:ext cx="2106706" cy="484632"/>
          </a:xfrm>
          <a:prstGeom prst="chevron">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Association Rule</a:t>
            </a:r>
          </a:p>
        </p:txBody>
      </p:sp>
      <p:sp>
        <p:nvSpPr>
          <p:cNvPr id="11" name="Arrow: Chevron 10">
            <a:extLst>
              <a:ext uri="{FF2B5EF4-FFF2-40B4-BE49-F238E27FC236}">
                <a16:creationId xmlns:a16="http://schemas.microsoft.com/office/drawing/2014/main" id="{AFC01292-8721-4F52-89B3-2CC57684958C}"/>
              </a:ext>
            </a:extLst>
          </p:cNvPr>
          <p:cNvSpPr/>
          <p:nvPr/>
        </p:nvSpPr>
        <p:spPr>
          <a:xfrm>
            <a:off x="3823586" y="6369217"/>
            <a:ext cx="2178420"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2" name="Arrow: Chevron 11">
            <a:extLst>
              <a:ext uri="{FF2B5EF4-FFF2-40B4-BE49-F238E27FC236}">
                <a16:creationId xmlns:a16="http://schemas.microsoft.com/office/drawing/2014/main" id="{21FDA42E-1692-44B1-AB1C-0EFB4F3EB5C7}"/>
              </a:ext>
            </a:extLst>
          </p:cNvPr>
          <p:cNvSpPr/>
          <p:nvPr/>
        </p:nvSpPr>
        <p:spPr>
          <a:xfrm>
            <a:off x="5819700" y="6369217"/>
            <a:ext cx="2178699"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3" name="Arrow: Chevron 12">
            <a:extLst>
              <a:ext uri="{FF2B5EF4-FFF2-40B4-BE49-F238E27FC236}">
                <a16:creationId xmlns:a16="http://schemas.microsoft.com/office/drawing/2014/main" id="{1DC121B0-D17A-48C1-A5E6-C9F9260C21F6}"/>
              </a:ext>
            </a:extLst>
          </p:cNvPr>
          <p:cNvSpPr/>
          <p:nvPr/>
        </p:nvSpPr>
        <p:spPr>
          <a:xfrm>
            <a:off x="7835154" y="6369217"/>
            <a:ext cx="226834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4" name="Arrow: Chevron 13">
            <a:extLst>
              <a:ext uri="{FF2B5EF4-FFF2-40B4-BE49-F238E27FC236}">
                <a16:creationId xmlns:a16="http://schemas.microsoft.com/office/drawing/2014/main" id="{47F46F6C-B7A6-47C2-8B2D-02A30E1C8B05}"/>
              </a:ext>
            </a:extLst>
          </p:cNvPr>
          <p:cNvSpPr/>
          <p:nvPr/>
        </p:nvSpPr>
        <p:spPr>
          <a:xfrm>
            <a:off x="9932894" y="6369217"/>
            <a:ext cx="22591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5" name="TextBox 14">
            <a:extLst>
              <a:ext uri="{FF2B5EF4-FFF2-40B4-BE49-F238E27FC236}">
                <a16:creationId xmlns:a16="http://schemas.microsoft.com/office/drawing/2014/main" id="{E25AA556-20D4-4234-8711-5A345AA155DE}"/>
              </a:ext>
            </a:extLst>
          </p:cNvPr>
          <p:cNvSpPr txBox="1"/>
          <p:nvPr/>
        </p:nvSpPr>
        <p:spPr>
          <a:xfrm>
            <a:off x="1484659" y="-143435"/>
            <a:ext cx="2779928" cy="1015663"/>
          </a:xfrm>
          <a:prstGeom prst="rect">
            <a:avLst/>
          </a:prstGeom>
          <a:noFill/>
        </p:spPr>
        <p:txBody>
          <a:bodyPr wrap="none" rtlCol="0">
            <a:spAutoFit/>
          </a:bodyPr>
          <a:lstStyle/>
          <a:p>
            <a:r>
              <a:rPr lang="en-CA" sz="3600" dirty="0">
                <a:solidFill>
                  <a:schemeClr val="accent6">
                    <a:lumMod val="75000"/>
                  </a:schemeClr>
                </a:solidFill>
                <a:latin typeface="Agency FB" panose="020B0503020202020204" pitchFamily="34" charset="0"/>
                <a:ea typeface="+mj-ea"/>
                <a:cs typeface="+mj-cs"/>
              </a:rPr>
              <a:t>Association Rule </a:t>
            </a:r>
            <a:r>
              <a:rPr lang="en-CA" sz="6000" dirty="0">
                <a:solidFill>
                  <a:schemeClr val="accent6">
                    <a:lumMod val="75000"/>
                  </a:schemeClr>
                </a:solidFill>
                <a:latin typeface="Agency FB" panose="020B0503020202020204" pitchFamily="34" charset="0"/>
                <a:ea typeface="+mj-ea"/>
                <a:cs typeface="+mj-cs"/>
              </a:rPr>
              <a:t>:</a:t>
            </a:r>
          </a:p>
        </p:txBody>
      </p:sp>
      <p:sp>
        <p:nvSpPr>
          <p:cNvPr id="18" name="TextBox 17">
            <a:extLst>
              <a:ext uri="{FF2B5EF4-FFF2-40B4-BE49-F238E27FC236}">
                <a16:creationId xmlns:a16="http://schemas.microsoft.com/office/drawing/2014/main" id="{13111F79-891F-42CB-BAC8-113D15569F6B}"/>
              </a:ext>
            </a:extLst>
          </p:cNvPr>
          <p:cNvSpPr txBox="1"/>
          <p:nvPr/>
        </p:nvSpPr>
        <p:spPr>
          <a:xfrm>
            <a:off x="1340110" y="872228"/>
            <a:ext cx="6674331" cy="1015663"/>
          </a:xfrm>
          <a:prstGeom prst="rect">
            <a:avLst/>
          </a:prstGeom>
          <a:noFill/>
        </p:spPr>
        <p:txBody>
          <a:bodyPr wrap="square" rtlCol="0">
            <a:spAutoFit/>
          </a:bodyPr>
          <a:lstStyle/>
          <a:p>
            <a:pPr algn="just"/>
            <a:r>
              <a:rPr lang="en-CA" sz="2000" b="1" dirty="0"/>
              <a:t>Definitions:</a:t>
            </a:r>
          </a:p>
          <a:p>
            <a:pPr marL="342900" indent="-342900" algn="just">
              <a:buFont typeface="Arial" panose="020B0604020202020204" pitchFamily="34" charset="0"/>
              <a:buChar char="•"/>
            </a:pPr>
            <a:endParaRPr lang="en-CA" sz="2000" b="1" dirty="0"/>
          </a:p>
          <a:p>
            <a:pPr marL="342900" indent="-342900" algn="just">
              <a:buFont typeface="Arial" panose="020B0604020202020204" pitchFamily="34" charset="0"/>
              <a:buChar char="•"/>
            </a:pPr>
            <a:r>
              <a:rPr lang="en-CA" sz="2000" b="1" dirty="0"/>
              <a:t>Item set: </a:t>
            </a:r>
            <a:r>
              <a:rPr lang="en-CA" sz="2000" dirty="0"/>
              <a:t>Collection of items to one or more items</a:t>
            </a:r>
          </a:p>
        </p:txBody>
      </p:sp>
      <p:graphicFrame>
        <p:nvGraphicFramePr>
          <p:cNvPr id="16" name="Table 28">
            <a:extLst>
              <a:ext uri="{FF2B5EF4-FFF2-40B4-BE49-F238E27FC236}">
                <a16:creationId xmlns:a16="http://schemas.microsoft.com/office/drawing/2014/main" id="{BB9B4AED-58FB-0548-B1D8-38A4EA9BED60}"/>
              </a:ext>
            </a:extLst>
          </p:cNvPr>
          <p:cNvGraphicFramePr>
            <a:graphicFrameLocks noGrp="1"/>
          </p:cNvGraphicFramePr>
          <p:nvPr>
            <p:extLst>
              <p:ext uri="{D42A27DB-BD31-4B8C-83A1-F6EECF244321}">
                <p14:modId xmlns:p14="http://schemas.microsoft.com/office/powerpoint/2010/main" val="2151215773"/>
              </p:ext>
            </p:extLst>
          </p:nvPr>
        </p:nvGraphicFramePr>
        <p:xfrm>
          <a:off x="8252765" y="2349556"/>
          <a:ext cx="3803742" cy="2595880"/>
        </p:xfrm>
        <a:graphic>
          <a:graphicData uri="http://schemas.openxmlformats.org/drawingml/2006/table">
            <a:tbl>
              <a:tblPr firstRow="1" bandRow="1">
                <a:tableStyleId>{93296810-A885-4BE3-A3E7-6D5BEEA58F35}</a:tableStyleId>
              </a:tblPr>
              <a:tblGrid>
                <a:gridCol w="957898">
                  <a:extLst>
                    <a:ext uri="{9D8B030D-6E8A-4147-A177-3AD203B41FA5}">
                      <a16:colId xmlns:a16="http://schemas.microsoft.com/office/drawing/2014/main" val="1443174014"/>
                    </a:ext>
                  </a:extLst>
                </a:gridCol>
                <a:gridCol w="2845844">
                  <a:extLst>
                    <a:ext uri="{9D8B030D-6E8A-4147-A177-3AD203B41FA5}">
                      <a16:colId xmlns:a16="http://schemas.microsoft.com/office/drawing/2014/main" val="1997193664"/>
                    </a:ext>
                  </a:extLst>
                </a:gridCol>
              </a:tblGrid>
              <a:tr h="370840">
                <a:tc>
                  <a:txBody>
                    <a:bodyPr/>
                    <a:lstStyle/>
                    <a:p>
                      <a:r>
                        <a:rPr lang="en-CA" dirty="0"/>
                        <a:t>Trans ID</a:t>
                      </a:r>
                    </a:p>
                  </a:txBody>
                  <a:tcPr/>
                </a:tc>
                <a:tc>
                  <a:txBody>
                    <a:bodyPr/>
                    <a:lstStyle/>
                    <a:p>
                      <a:r>
                        <a:rPr lang="en-CA" dirty="0"/>
                        <a:t>Items</a:t>
                      </a:r>
                    </a:p>
                  </a:txBody>
                  <a:tcPr/>
                </a:tc>
                <a:extLst>
                  <a:ext uri="{0D108BD9-81ED-4DB2-BD59-A6C34878D82A}">
                    <a16:rowId xmlns:a16="http://schemas.microsoft.com/office/drawing/2014/main" val="452444393"/>
                  </a:ext>
                </a:extLst>
              </a:tr>
              <a:tr h="370840">
                <a:tc>
                  <a:txBody>
                    <a:bodyPr/>
                    <a:lstStyle/>
                    <a:p>
                      <a:r>
                        <a:rPr lang="en-CA" dirty="0"/>
                        <a:t>151</a:t>
                      </a:r>
                    </a:p>
                  </a:txBody>
                  <a:tcPr/>
                </a:tc>
                <a:tc>
                  <a:txBody>
                    <a:bodyPr/>
                    <a:lstStyle/>
                    <a:p>
                      <a:r>
                        <a:rPr lang="en-CA" dirty="0"/>
                        <a:t>Veggies, Spaghetti, Chicken</a:t>
                      </a:r>
                    </a:p>
                  </a:txBody>
                  <a:tcPr/>
                </a:tc>
                <a:extLst>
                  <a:ext uri="{0D108BD9-81ED-4DB2-BD59-A6C34878D82A}">
                    <a16:rowId xmlns:a16="http://schemas.microsoft.com/office/drawing/2014/main" val="560491310"/>
                  </a:ext>
                </a:extLst>
              </a:tr>
              <a:tr h="370840">
                <a:tc>
                  <a:txBody>
                    <a:bodyPr/>
                    <a:lstStyle/>
                    <a:p>
                      <a:r>
                        <a:rPr lang="en-CA" dirty="0"/>
                        <a:t>152</a:t>
                      </a:r>
                    </a:p>
                  </a:txBody>
                  <a:tcPr/>
                </a:tc>
                <a:tc>
                  <a:txBody>
                    <a:bodyPr/>
                    <a:lstStyle/>
                    <a:p>
                      <a:r>
                        <a:rPr lang="en-CA" dirty="0"/>
                        <a:t>Spaghetti, Ketchup, Veggies </a:t>
                      </a:r>
                    </a:p>
                  </a:txBody>
                  <a:tcPr/>
                </a:tc>
                <a:extLst>
                  <a:ext uri="{0D108BD9-81ED-4DB2-BD59-A6C34878D82A}">
                    <a16:rowId xmlns:a16="http://schemas.microsoft.com/office/drawing/2014/main" val="370599835"/>
                  </a:ext>
                </a:extLst>
              </a:tr>
              <a:tr h="370840">
                <a:tc>
                  <a:txBody>
                    <a:bodyPr/>
                    <a:lstStyle/>
                    <a:p>
                      <a:r>
                        <a:rPr lang="en-CA" dirty="0"/>
                        <a:t>153</a:t>
                      </a:r>
                    </a:p>
                  </a:txBody>
                  <a:tcPr/>
                </a:tc>
                <a:tc>
                  <a:txBody>
                    <a:bodyPr/>
                    <a:lstStyle/>
                    <a:p>
                      <a:r>
                        <a:rPr lang="en-CA" dirty="0">
                          <a:highlight>
                            <a:srgbClr val="00FF00"/>
                          </a:highlight>
                        </a:rPr>
                        <a:t>Eggs</a:t>
                      </a:r>
                      <a:r>
                        <a:rPr lang="en-CA" dirty="0"/>
                        <a:t>, Bread, Sausage, Milk</a:t>
                      </a:r>
                    </a:p>
                  </a:txBody>
                  <a:tcPr/>
                </a:tc>
                <a:extLst>
                  <a:ext uri="{0D108BD9-81ED-4DB2-BD59-A6C34878D82A}">
                    <a16:rowId xmlns:a16="http://schemas.microsoft.com/office/drawing/2014/main" val="3005455768"/>
                  </a:ext>
                </a:extLst>
              </a:tr>
              <a:tr h="370840">
                <a:tc>
                  <a:txBody>
                    <a:bodyPr/>
                    <a:lstStyle/>
                    <a:p>
                      <a:r>
                        <a:rPr lang="en-CA" dirty="0"/>
                        <a:t>154</a:t>
                      </a:r>
                    </a:p>
                  </a:txBody>
                  <a:tcPr/>
                </a:tc>
                <a:tc>
                  <a:txBody>
                    <a:bodyPr/>
                    <a:lstStyle/>
                    <a:p>
                      <a:r>
                        <a:rPr lang="en-CA" dirty="0"/>
                        <a:t>Coke, Bread, Milk, </a:t>
                      </a:r>
                      <a:r>
                        <a:rPr lang="en-CA" dirty="0">
                          <a:highlight>
                            <a:srgbClr val="00FF00"/>
                          </a:highlight>
                        </a:rPr>
                        <a:t>Eggs</a:t>
                      </a:r>
                    </a:p>
                  </a:txBody>
                  <a:tcPr/>
                </a:tc>
                <a:extLst>
                  <a:ext uri="{0D108BD9-81ED-4DB2-BD59-A6C34878D82A}">
                    <a16:rowId xmlns:a16="http://schemas.microsoft.com/office/drawing/2014/main" val="51637767"/>
                  </a:ext>
                </a:extLst>
              </a:tr>
              <a:tr h="370840">
                <a:tc>
                  <a:txBody>
                    <a:bodyPr/>
                    <a:lstStyle/>
                    <a:p>
                      <a:r>
                        <a:rPr lang="en-CA" dirty="0"/>
                        <a:t>155</a:t>
                      </a:r>
                    </a:p>
                  </a:txBody>
                  <a:tcPr/>
                </a:tc>
                <a:tc>
                  <a:txBody>
                    <a:bodyPr/>
                    <a:lstStyle/>
                    <a:p>
                      <a:r>
                        <a:rPr lang="en-CA" dirty="0"/>
                        <a:t>Cheese, </a:t>
                      </a:r>
                      <a:r>
                        <a:rPr lang="en-CA" dirty="0">
                          <a:highlight>
                            <a:srgbClr val="FF0000"/>
                          </a:highlight>
                        </a:rPr>
                        <a:t>Eggs</a:t>
                      </a:r>
                      <a:r>
                        <a:rPr lang="en-CA" dirty="0"/>
                        <a:t>, Milk</a:t>
                      </a:r>
                    </a:p>
                  </a:txBody>
                  <a:tcPr/>
                </a:tc>
                <a:extLst>
                  <a:ext uri="{0D108BD9-81ED-4DB2-BD59-A6C34878D82A}">
                    <a16:rowId xmlns:a16="http://schemas.microsoft.com/office/drawing/2014/main" val="1840827926"/>
                  </a:ext>
                </a:extLst>
              </a:tr>
              <a:tr h="370840">
                <a:tc>
                  <a:txBody>
                    <a:bodyPr/>
                    <a:lstStyle/>
                    <a:p>
                      <a:r>
                        <a:rPr lang="en-CA" dirty="0"/>
                        <a:t>156</a:t>
                      </a:r>
                    </a:p>
                  </a:txBody>
                  <a:tcPr/>
                </a:tc>
                <a:tc>
                  <a:txBody>
                    <a:bodyPr/>
                    <a:lstStyle/>
                    <a:p>
                      <a:r>
                        <a:rPr lang="en-CA" dirty="0"/>
                        <a:t>Ice Cream, Brownie</a:t>
                      </a:r>
                    </a:p>
                  </a:txBody>
                  <a:tcPr/>
                </a:tc>
                <a:extLst>
                  <a:ext uri="{0D108BD9-81ED-4DB2-BD59-A6C34878D82A}">
                    <a16:rowId xmlns:a16="http://schemas.microsoft.com/office/drawing/2014/main" val="2834227057"/>
                  </a:ext>
                </a:extLst>
              </a:tr>
            </a:tbl>
          </a:graphicData>
        </a:graphic>
      </p:graphicFrame>
      <p:sp>
        <p:nvSpPr>
          <p:cNvPr id="19" name="Right Arrow 18">
            <a:extLst>
              <a:ext uri="{FF2B5EF4-FFF2-40B4-BE49-F238E27FC236}">
                <a16:creationId xmlns:a16="http://schemas.microsoft.com/office/drawing/2014/main" id="{D5A3301A-4583-AC4E-BF31-A8CD9EC3FB2D}"/>
              </a:ext>
            </a:extLst>
          </p:cNvPr>
          <p:cNvSpPr/>
          <p:nvPr/>
        </p:nvSpPr>
        <p:spPr>
          <a:xfrm>
            <a:off x="9503926" y="1293072"/>
            <a:ext cx="446567" cy="131892"/>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FBD513-DA01-EB4E-8A91-6C12CCE7A395}"/>
              </a:ext>
            </a:extLst>
          </p:cNvPr>
          <p:cNvSpPr txBox="1"/>
          <p:nvPr/>
        </p:nvSpPr>
        <p:spPr>
          <a:xfrm>
            <a:off x="8756927" y="1117188"/>
            <a:ext cx="746999" cy="461665"/>
          </a:xfrm>
          <a:prstGeom prst="rect">
            <a:avLst/>
          </a:prstGeom>
          <a:noFill/>
        </p:spPr>
        <p:txBody>
          <a:bodyPr wrap="none" rtlCol="0">
            <a:spAutoFit/>
          </a:bodyPr>
          <a:lstStyle/>
          <a:p>
            <a:r>
              <a:rPr lang="en-US" sz="2400" dirty="0"/>
              <a:t>Eggs</a:t>
            </a:r>
          </a:p>
        </p:txBody>
      </p:sp>
      <p:sp>
        <p:nvSpPr>
          <p:cNvPr id="20" name="TextBox 19">
            <a:extLst>
              <a:ext uri="{FF2B5EF4-FFF2-40B4-BE49-F238E27FC236}">
                <a16:creationId xmlns:a16="http://schemas.microsoft.com/office/drawing/2014/main" id="{C2D0FC10-8E74-3D43-8C1D-9C812C576D4E}"/>
              </a:ext>
            </a:extLst>
          </p:cNvPr>
          <p:cNvSpPr txBox="1"/>
          <p:nvPr/>
        </p:nvSpPr>
        <p:spPr>
          <a:xfrm>
            <a:off x="9970465" y="1117188"/>
            <a:ext cx="918008" cy="461665"/>
          </a:xfrm>
          <a:prstGeom prst="rect">
            <a:avLst/>
          </a:prstGeom>
          <a:noFill/>
        </p:spPr>
        <p:txBody>
          <a:bodyPr wrap="none" rtlCol="0">
            <a:spAutoFit/>
          </a:bodyPr>
          <a:lstStyle/>
          <a:p>
            <a:r>
              <a:rPr lang="en-US" sz="2400" dirty="0"/>
              <a:t>Bread</a:t>
            </a:r>
            <a:endParaRPr lang="en-US" dirty="0"/>
          </a:p>
        </p:txBody>
      </p:sp>
      <p:sp>
        <p:nvSpPr>
          <p:cNvPr id="2" name="TextBox 1">
            <a:extLst>
              <a:ext uri="{FF2B5EF4-FFF2-40B4-BE49-F238E27FC236}">
                <a16:creationId xmlns:a16="http://schemas.microsoft.com/office/drawing/2014/main" id="{494149E1-45CC-144A-B9DB-9F46FC285DEC}"/>
              </a:ext>
            </a:extLst>
          </p:cNvPr>
          <p:cNvSpPr txBox="1"/>
          <p:nvPr/>
        </p:nvSpPr>
        <p:spPr>
          <a:xfrm>
            <a:off x="2412822" y="2085333"/>
            <a:ext cx="3258715" cy="400110"/>
          </a:xfrm>
          <a:prstGeom prst="rect">
            <a:avLst/>
          </a:prstGeom>
          <a:noFill/>
        </p:spPr>
        <p:txBody>
          <a:bodyPr wrap="square" rtlCol="0">
            <a:spAutoFit/>
          </a:bodyPr>
          <a:lstStyle/>
          <a:p>
            <a:pPr algn="just">
              <a:tabLst>
                <a:tab pos="349250" algn="l"/>
              </a:tabLst>
            </a:pPr>
            <a:r>
              <a:rPr lang="en-CA" sz="2000" dirty="0"/>
              <a:t>Item set = {Eggs, Bread}</a:t>
            </a:r>
          </a:p>
        </p:txBody>
      </p:sp>
      <p:sp>
        <p:nvSpPr>
          <p:cNvPr id="3" name="TextBox 2">
            <a:extLst>
              <a:ext uri="{FF2B5EF4-FFF2-40B4-BE49-F238E27FC236}">
                <a16:creationId xmlns:a16="http://schemas.microsoft.com/office/drawing/2014/main" id="{CA574CB8-E599-D348-8AD3-A41103ABF05F}"/>
              </a:ext>
            </a:extLst>
          </p:cNvPr>
          <p:cNvSpPr txBox="1"/>
          <p:nvPr/>
        </p:nvSpPr>
        <p:spPr>
          <a:xfrm>
            <a:off x="1340110" y="2693388"/>
            <a:ext cx="6658288" cy="1754326"/>
          </a:xfrm>
          <a:prstGeom prst="rect">
            <a:avLst/>
          </a:prstGeom>
          <a:noFill/>
        </p:spPr>
        <p:txBody>
          <a:bodyPr wrap="square" rtlCol="0">
            <a:spAutoFit/>
          </a:bodyPr>
          <a:lstStyle/>
          <a:p>
            <a:pPr marL="342900" indent="-342900" algn="just">
              <a:spcAft>
                <a:spcPts val="600"/>
              </a:spcAft>
              <a:buFont typeface="Arial" panose="020B0604020202020204" pitchFamily="34" charset="0"/>
              <a:buChar char="•"/>
              <a:tabLst>
                <a:tab pos="349250" algn="l"/>
              </a:tabLst>
            </a:pPr>
            <a:r>
              <a:rPr lang="en-CA" sz="2000" b="1" dirty="0"/>
              <a:t>Support (s): </a:t>
            </a:r>
            <a:r>
              <a:rPr lang="en-CA" sz="2000" dirty="0"/>
              <a:t>Gives an idea of </a:t>
            </a:r>
            <a:r>
              <a:rPr lang="en-CA" sz="2000" b="1" dirty="0"/>
              <a:t>how frequent an itemset </a:t>
            </a:r>
            <a:r>
              <a:rPr lang="en-CA" sz="2000" dirty="0"/>
              <a:t>is in all the transactions. A high value means that the items involves a great part of database. </a:t>
            </a:r>
            <a:endParaRPr lang="en-US" sz="2000" dirty="0"/>
          </a:p>
          <a:p>
            <a:pPr algn="just">
              <a:spcAft>
                <a:spcPts val="600"/>
              </a:spcAft>
              <a:tabLst>
                <a:tab pos="349250" algn="l"/>
              </a:tabLst>
            </a:pPr>
            <a:r>
              <a:rPr lang="en-US" sz="2000" dirty="0"/>
              <a:t>		</a:t>
            </a:r>
          </a:p>
          <a:p>
            <a:endParaRPr lang="en-US" dirty="0"/>
          </a:p>
        </p:txBody>
      </p:sp>
      <p:sp>
        <p:nvSpPr>
          <p:cNvPr id="22" name="Rectangle 21">
            <a:extLst>
              <a:ext uri="{FF2B5EF4-FFF2-40B4-BE49-F238E27FC236}">
                <a16:creationId xmlns:a16="http://schemas.microsoft.com/office/drawing/2014/main" id="{DCF81311-3EB2-5F44-B452-EB89AAF848D2}"/>
              </a:ext>
            </a:extLst>
          </p:cNvPr>
          <p:cNvSpPr/>
          <p:nvPr/>
        </p:nvSpPr>
        <p:spPr>
          <a:xfrm>
            <a:off x="1" y="0"/>
            <a:ext cx="833718" cy="63531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TextBox 22">
            <a:extLst>
              <a:ext uri="{FF2B5EF4-FFF2-40B4-BE49-F238E27FC236}">
                <a16:creationId xmlns:a16="http://schemas.microsoft.com/office/drawing/2014/main" id="{ED9B013A-8A0B-5247-9D2E-9D6223F4F49A}"/>
              </a:ext>
            </a:extLst>
          </p:cNvPr>
          <p:cNvSpPr txBox="1"/>
          <p:nvPr/>
        </p:nvSpPr>
        <p:spPr>
          <a:xfrm>
            <a:off x="1340110" y="4562329"/>
            <a:ext cx="6674331" cy="707886"/>
          </a:xfrm>
          <a:prstGeom prst="rect">
            <a:avLst/>
          </a:prstGeom>
          <a:noFill/>
        </p:spPr>
        <p:txBody>
          <a:bodyPr wrap="square" rtlCol="0">
            <a:spAutoFit/>
          </a:bodyPr>
          <a:lstStyle/>
          <a:p>
            <a:pPr marL="358775" lvl="1" indent="-349250" algn="just">
              <a:buFont typeface="Arial" panose="020B0604020202020204" pitchFamily="34" charset="0"/>
              <a:buChar char="•"/>
              <a:tabLst>
                <a:tab pos="349250" algn="l"/>
              </a:tabLst>
            </a:pPr>
            <a:r>
              <a:rPr lang="en-US" sz="2000" b="1" dirty="0"/>
              <a:t>Confidence (c)</a:t>
            </a:r>
            <a:r>
              <a:rPr lang="en-US" sz="2000" dirty="0"/>
              <a:t>: Measure of entries with consequent where </a:t>
            </a:r>
            <a:r>
              <a:rPr lang="en-CA" sz="2000" dirty="0"/>
              <a:t>antecedent appears in the transaction.</a:t>
            </a:r>
            <a:endParaRPr lang="en-US"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833D108-7E8C-C24E-96C7-5339ED0710D1}"/>
                  </a:ext>
                </a:extLst>
              </p:cNvPr>
              <p:cNvSpPr txBox="1"/>
              <p:nvPr/>
            </p:nvSpPr>
            <p:spPr>
              <a:xfrm>
                <a:off x="1385871" y="5446996"/>
                <a:ext cx="6314742" cy="590739"/>
              </a:xfrm>
              <a:prstGeom prst="rect">
                <a:avLst/>
              </a:prstGeom>
              <a:noFill/>
            </p:spPr>
            <p:txBody>
              <a:bodyPr wrap="none" rtlCol="0">
                <a:spAutoFit/>
              </a:bodyPr>
              <a:lstStyle/>
              <a:p>
                <a:pPr lvl="1" algn="just">
                  <a:tabLst>
                    <a:tab pos="349250" algn="l"/>
                  </a:tabLst>
                </a:pPr>
                <a:r>
                  <a:rPr lang="en-US" sz="2000" dirty="0">
                    <a:latin typeface="Cambria Math" panose="02040503050406030204" pitchFamily="18" charset="0"/>
                    <a:ea typeface="Cambria Math" panose="02040503050406030204" pitchFamily="18" charset="0"/>
                  </a:rPr>
                  <a:t>c</a:t>
                </a:r>
                <a14:m>
                  <m:oMath xmlns:m="http://schemas.openxmlformats.org/officeDocument/2006/math">
                    <m:r>
                      <a:rPr lang="en-US" sz="2000" i="1" dirty="0">
                        <a:latin typeface="Cambria Math" panose="02040503050406030204" pitchFamily="18" charset="0"/>
                      </a:rPr>
                      <m:t>(</m:t>
                    </m:r>
                    <m:r>
                      <a:rPr lang="en-US" sz="2000" i="1" dirty="0">
                        <a:latin typeface="Cambria Math" panose="02040503050406030204" pitchFamily="18" charset="0"/>
                      </a:rPr>
                      <m:t>𝐸𝑔𝑔𝑠</m:t>
                    </m:r>
                    <m:r>
                      <a:rPr lang="en-US" sz="2000" i="1" dirty="0">
                        <a:latin typeface="Cambria Math" panose="02040503050406030204" pitchFamily="18" charset="0"/>
                      </a:rPr>
                      <m:t>, </m:t>
                    </m:r>
                    <m:r>
                      <a:rPr lang="en-US" sz="2000" i="1" dirty="0">
                        <a:latin typeface="Cambria Math" panose="02040503050406030204" pitchFamily="18" charset="0"/>
                      </a:rPr>
                      <m:t>𝐵𝑟𝑒𝑎𝑑</m:t>
                    </m:r>
                    <m:r>
                      <a:rPr lang="en-US" sz="2000" i="1" dirty="0">
                        <a:latin typeface="Cambria Math" panose="02040503050406030204" pitchFamily="18" charset="0"/>
                      </a:rPr>
                      <m:t>)=</m:t>
                    </m:r>
                    <m:f>
                      <m:fPr>
                        <m:ctrlPr>
                          <a:rPr lang="en-CA" sz="2000" i="1">
                            <a:latin typeface="Cambria Math" panose="02040503050406030204" pitchFamily="18" charset="0"/>
                          </a:rPr>
                        </m:ctrlPr>
                      </m:fPr>
                      <m:num>
                        <m:r>
                          <a:rPr lang="en-US" sz="2000" i="1">
                            <a:latin typeface="Cambria Math" panose="02040503050406030204" pitchFamily="18" charset="0"/>
                          </a:rPr>
                          <m:t>𝑐𝑜𝑢𝑛𝑡</m:t>
                        </m:r>
                        <m:d>
                          <m:dPr>
                            <m:ctrlPr>
                              <a:rPr lang="en-US" sz="2000" i="1">
                                <a:latin typeface="Cambria Math" panose="02040503050406030204" pitchFamily="18" charset="0"/>
                              </a:rPr>
                            </m:ctrlPr>
                          </m:dPr>
                          <m:e>
                            <m:r>
                              <a:rPr lang="en-US" sz="2000" i="1">
                                <a:latin typeface="Cambria Math" panose="02040503050406030204" pitchFamily="18" charset="0"/>
                              </a:rPr>
                              <m:t>𝐸𝑔𝑔𝑠</m:t>
                            </m:r>
                            <m:r>
                              <a:rPr lang="en-US" sz="2000" i="1">
                                <a:latin typeface="Cambria Math" panose="02040503050406030204" pitchFamily="18" charset="0"/>
                              </a:rPr>
                              <m:t>, </m:t>
                            </m:r>
                            <m:r>
                              <a:rPr lang="en-US" sz="2000" i="1">
                                <a:latin typeface="Cambria Math" panose="02040503050406030204" pitchFamily="18" charset="0"/>
                              </a:rPr>
                              <m:t>𝐵𝑟𝑒𝑎𝑑</m:t>
                            </m:r>
                          </m:e>
                        </m:d>
                      </m:num>
                      <m:den>
                        <m:r>
                          <a:rPr lang="en-US" sz="2000" b="0" i="1" smtClean="0">
                            <a:latin typeface="Cambria Math" panose="02040503050406030204" pitchFamily="18" charset="0"/>
                          </a:rPr>
                          <m:t>𝑐𝑜𝑢𝑛𝑡</m:t>
                        </m:r>
                        <m:r>
                          <a:rPr lang="en-US" sz="2000" b="0" i="1" smtClean="0">
                            <a:latin typeface="Cambria Math" panose="02040503050406030204" pitchFamily="18" charset="0"/>
                          </a:rPr>
                          <m:t>(</m:t>
                        </m:r>
                        <m:r>
                          <a:rPr lang="en-US" sz="2000" b="0" i="1" smtClean="0">
                            <a:latin typeface="Cambria Math" panose="02040503050406030204" pitchFamily="18" charset="0"/>
                          </a:rPr>
                          <m:t>𝐸𝑔𝑔𝑠</m:t>
                        </m:r>
                        <m:r>
                          <a:rPr lang="en-US" sz="2000" b="0" i="1" smtClean="0">
                            <a:latin typeface="Cambria Math" panose="02040503050406030204" pitchFamily="18" charset="0"/>
                          </a:rPr>
                          <m:t>)</m:t>
                        </m:r>
                      </m:den>
                    </m:f>
                  </m:oMath>
                </a14:m>
                <a:r>
                  <a:rPr lang="en-US" sz="2000" dirty="0"/>
                  <a:t> </a:t>
                </a:r>
                <a:r>
                  <a:rPr lang="en-US" sz="2000" dirty="0">
                    <a:latin typeface="Cambria Math" panose="02040503050406030204" pitchFamily="18" charset="0"/>
                    <a:ea typeface="Cambria Math" panose="02040503050406030204" pitchFamily="18" charset="0"/>
                  </a:rPr>
                  <a:t>= 2/3 (66.66%)</a:t>
                </a:r>
              </a:p>
            </p:txBody>
          </p:sp>
        </mc:Choice>
        <mc:Fallback xmlns="">
          <p:sp>
            <p:nvSpPr>
              <p:cNvPr id="24" name="TextBox 23">
                <a:extLst>
                  <a:ext uri="{FF2B5EF4-FFF2-40B4-BE49-F238E27FC236}">
                    <a16:creationId xmlns:a16="http://schemas.microsoft.com/office/drawing/2014/main" id="{6833D108-7E8C-C24E-96C7-5339ED0710D1}"/>
                  </a:ext>
                </a:extLst>
              </p:cNvPr>
              <p:cNvSpPr txBox="1">
                <a:spLocks noRot="1" noChangeAspect="1" noMove="1" noResize="1" noEditPoints="1" noAdjustHandles="1" noChangeArrowheads="1" noChangeShapeType="1" noTextEdit="1"/>
              </p:cNvSpPr>
              <p:nvPr/>
            </p:nvSpPr>
            <p:spPr>
              <a:xfrm>
                <a:off x="1385871" y="5446996"/>
                <a:ext cx="6314742" cy="590739"/>
              </a:xfrm>
              <a:prstGeom prst="rect">
                <a:avLst/>
              </a:prstGeom>
              <a:blipFill>
                <a:blip r:embed="rId2"/>
                <a:stretch>
                  <a:fillRect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16FC033-0D2E-9740-8E39-11D7AA06C87B}"/>
                  </a:ext>
                </a:extLst>
              </p:cNvPr>
              <p:cNvSpPr txBox="1"/>
              <p:nvPr/>
            </p:nvSpPr>
            <p:spPr>
              <a:xfrm>
                <a:off x="2019298" y="3811259"/>
                <a:ext cx="5299912" cy="813236"/>
              </a:xfrm>
              <a:prstGeom prst="rect">
                <a:avLst/>
              </a:prstGeom>
              <a:noFill/>
            </p:spPr>
            <p:txBody>
              <a:bodyPr wrap="square" rtlCol="0">
                <a:spAutoFit/>
              </a:bodyPr>
              <a:lstStyle/>
              <a:p>
                <a14:m>
                  <m:oMath xmlns:m="http://schemas.openxmlformats.org/officeDocument/2006/math">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𝐸𝑔𝑔𝑠</m:t>
                    </m:r>
                    <m:r>
                      <a:rPr lang="en-US" i="1" dirty="0" smtClean="0">
                        <a:latin typeface="Cambria Math" panose="02040503050406030204" pitchFamily="18" charset="0"/>
                      </a:rPr>
                      <m:t>, </m:t>
                    </m:r>
                    <m:r>
                      <a:rPr lang="en-US" i="1" dirty="0" smtClean="0">
                        <a:latin typeface="Cambria Math" panose="02040503050406030204" pitchFamily="18" charset="0"/>
                      </a:rPr>
                      <m:t>𝐵𝑟𝑒𝑎𝑑</m:t>
                    </m:r>
                    <m:r>
                      <a:rPr lang="en-US" i="1" dirty="0" smtClean="0">
                        <a:latin typeface="Cambria Math" panose="02040503050406030204" pitchFamily="18" charset="0"/>
                      </a:rPr>
                      <m:t>)=</m:t>
                    </m:r>
                    <m:f>
                      <m:fPr>
                        <m:ctrlPr>
                          <a:rPr lang="en-CA" i="1">
                            <a:latin typeface="Cambria Math" panose="02040503050406030204" pitchFamily="18" charset="0"/>
                          </a:rPr>
                        </m:ctrlPr>
                      </m:fPr>
                      <m:num>
                        <m:r>
                          <a:rPr lang="en-US" i="1">
                            <a:latin typeface="Cambria Math" panose="02040503050406030204" pitchFamily="18" charset="0"/>
                          </a:rPr>
                          <m:t>𝑐𝑜𝑢𝑛𝑡</m:t>
                        </m:r>
                        <m:d>
                          <m:dPr>
                            <m:ctrlPr>
                              <a:rPr lang="en-US" i="1">
                                <a:latin typeface="Cambria Math" panose="02040503050406030204" pitchFamily="18" charset="0"/>
                              </a:rPr>
                            </m:ctrlPr>
                          </m:dPr>
                          <m:e>
                            <m:r>
                              <a:rPr lang="en-US" i="1">
                                <a:latin typeface="Cambria Math" panose="02040503050406030204" pitchFamily="18" charset="0"/>
                              </a:rPr>
                              <m:t>𝐸𝑔𝑔𝑠</m:t>
                            </m:r>
                            <m:r>
                              <a:rPr lang="en-US" i="1">
                                <a:latin typeface="Cambria Math" panose="02040503050406030204" pitchFamily="18" charset="0"/>
                              </a:rPr>
                              <m:t>, </m:t>
                            </m:r>
                            <m:r>
                              <a:rPr lang="en-US" i="1">
                                <a:latin typeface="Cambria Math" panose="02040503050406030204" pitchFamily="18" charset="0"/>
                              </a:rPr>
                              <m:t>𝐵𝑟𝑒𝑎𝑑</m:t>
                            </m:r>
                          </m:e>
                        </m:d>
                      </m:num>
                      <m:den>
                        <m:r>
                          <a:rPr lang="en-US" i="1">
                            <a:latin typeface="Cambria Math" panose="02040503050406030204" pitchFamily="18" charset="0"/>
                          </a:rPr>
                          <m:t>𝑁𝑜𝑓</m:t>
                        </m:r>
                        <m:r>
                          <a:rPr lang="en-US" i="1">
                            <a:latin typeface="Cambria Math" panose="02040503050406030204" pitchFamily="18" charset="0"/>
                          </a:rPr>
                          <m:t> </m:t>
                        </m:r>
                        <m:r>
                          <a:rPr lang="en-US" i="1">
                            <a:latin typeface="Cambria Math" panose="02040503050406030204" pitchFamily="18" charset="0"/>
                          </a:rPr>
                          <m:t>𝑡𝑟𝑎𝑛𝑠𝑎𝑐𝑡𝑖𝑜𝑛𝑠</m:t>
                        </m:r>
                      </m:den>
                    </m:f>
                  </m:oMath>
                </a14:m>
                <a:r>
                  <a:rPr lang="en-US" dirty="0"/>
                  <a:t> </a:t>
                </a:r>
                <a:r>
                  <a:rPr lang="en-US" dirty="0">
                    <a:latin typeface="Cambria Math" panose="02040503050406030204" pitchFamily="18" charset="0"/>
                    <a:ea typeface="Cambria Math" panose="02040503050406030204" pitchFamily="18" charset="0"/>
                  </a:rPr>
                  <a:t>= 2/6 (33.33%)</a:t>
                </a:r>
              </a:p>
              <a:p>
                <a:endParaRPr lang="en-US" dirty="0"/>
              </a:p>
            </p:txBody>
          </p:sp>
        </mc:Choice>
        <mc:Fallback xmlns="">
          <p:sp>
            <p:nvSpPr>
              <p:cNvPr id="25" name="TextBox 24">
                <a:extLst>
                  <a:ext uri="{FF2B5EF4-FFF2-40B4-BE49-F238E27FC236}">
                    <a16:creationId xmlns:a16="http://schemas.microsoft.com/office/drawing/2014/main" id="{A16FC033-0D2E-9740-8E39-11D7AA06C87B}"/>
                  </a:ext>
                </a:extLst>
              </p:cNvPr>
              <p:cNvSpPr txBox="1">
                <a:spLocks noRot="1" noChangeAspect="1" noMove="1" noResize="1" noEditPoints="1" noAdjustHandles="1" noChangeArrowheads="1" noChangeShapeType="1" noTextEdit="1"/>
              </p:cNvSpPr>
              <p:nvPr/>
            </p:nvSpPr>
            <p:spPr>
              <a:xfrm>
                <a:off x="2019298" y="3811259"/>
                <a:ext cx="5299912" cy="813236"/>
              </a:xfrm>
              <a:prstGeom prst="rect">
                <a:avLst/>
              </a:prstGeom>
              <a:blipFill>
                <a:blip r:embed="rId3"/>
                <a:stretch>
                  <a:fillRect/>
                </a:stretch>
              </a:blipFill>
            </p:spPr>
            <p:txBody>
              <a:bodyPr/>
              <a:lstStyle/>
              <a:p>
                <a:r>
                  <a:rPr lang="en-US">
                    <a:noFill/>
                  </a:rPr>
                  <a:t> </a:t>
                </a:r>
              </a:p>
            </p:txBody>
          </p:sp>
        </mc:Fallback>
      </mc:AlternateContent>
      <p:sp>
        <p:nvSpPr>
          <p:cNvPr id="8" name="Arrow: Pentagon 7">
            <a:extLst>
              <a:ext uri="{FF2B5EF4-FFF2-40B4-BE49-F238E27FC236}">
                <a16:creationId xmlns:a16="http://schemas.microsoft.com/office/drawing/2014/main" id="{408173DC-23C9-4F1C-ACBE-159193B518D5}"/>
              </a:ext>
            </a:extLst>
          </p:cNvPr>
          <p:cNvSpPr/>
          <p:nvPr/>
        </p:nvSpPr>
        <p:spPr>
          <a:xfrm>
            <a:off x="0" y="6353175"/>
            <a:ext cx="2070570" cy="504825"/>
          </a:xfrm>
          <a:prstGeom prst="homePlate">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Background</a:t>
            </a:r>
          </a:p>
        </p:txBody>
      </p:sp>
    </p:spTree>
    <p:extLst>
      <p:ext uri="{BB962C8B-B14F-4D97-AF65-F5344CB8AC3E}">
        <p14:creationId xmlns:p14="http://schemas.microsoft.com/office/powerpoint/2010/main" val="2229191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Chevron 9">
            <a:extLst>
              <a:ext uri="{FF2B5EF4-FFF2-40B4-BE49-F238E27FC236}">
                <a16:creationId xmlns:a16="http://schemas.microsoft.com/office/drawing/2014/main" id="{9F17D597-22EC-4FDA-926B-BF5D510B3E67}"/>
              </a:ext>
            </a:extLst>
          </p:cNvPr>
          <p:cNvSpPr/>
          <p:nvPr/>
        </p:nvSpPr>
        <p:spPr>
          <a:xfrm>
            <a:off x="1887348" y="6363271"/>
            <a:ext cx="2106706" cy="484632"/>
          </a:xfrm>
          <a:prstGeom prst="chevron">
            <a:avLst/>
          </a:prstGeom>
          <a:solidFill>
            <a:schemeClr val="accent6">
              <a:lumMod val="60000"/>
              <a:lumOff val="4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Association Rule</a:t>
            </a:r>
          </a:p>
        </p:txBody>
      </p:sp>
      <p:sp>
        <p:nvSpPr>
          <p:cNvPr id="11" name="Arrow: Chevron 10">
            <a:extLst>
              <a:ext uri="{FF2B5EF4-FFF2-40B4-BE49-F238E27FC236}">
                <a16:creationId xmlns:a16="http://schemas.microsoft.com/office/drawing/2014/main" id="{AFC01292-8721-4F52-89B3-2CC57684958C}"/>
              </a:ext>
            </a:extLst>
          </p:cNvPr>
          <p:cNvSpPr/>
          <p:nvPr/>
        </p:nvSpPr>
        <p:spPr>
          <a:xfrm>
            <a:off x="3823586" y="6369217"/>
            <a:ext cx="2178420"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2" name="Arrow: Chevron 11">
            <a:extLst>
              <a:ext uri="{FF2B5EF4-FFF2-40B4-BE49-F238E27FC236}">
                <a16:creationId xmlns:a16="http://schemas.microsoft.com/office/drawing/2014/main" id="{21FDA42E-1692-44B1-AB1C-0EFB4F3EB5C7}"/>
              </a:ext>
            </a:extLst>
          </p:cNvPr>
          <p:cNvSpPr/>
          <p:nvPr/>
        </p:nvSpPr>
        <p:spPr>
          <a:xfrm>
            <a:off x="5819700" y="6369217"/>
            <a:ext cx="2178699"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3" name="Arrow: Chevron 12">
            <a:extLst>
              <a:ext uri="{FF2B5EF4-FFF2-40B4-BE49-F238E27FC236}">
                <a16:creationId xmlns:a16="http://schemas.microsoft.com/office/drawing/2014/main" id="{1DC121B0-D17A-48C1-A5E6-C9F9260C21F6}"/>
              </a:ext>
            </a:extLst>
          </p:cNvPr>
          <p:cNvSpPr/>
          <p:nvPr/>
        </p:nvSpPr>
        <p:spPr>
          <a:xfrm>
            <a:off x="7835154" y="6369217"/>
            <a:ext cx="226834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4" name="Arrow: Chevron 13">
            <a:extLst>
              <a:ext uri="{FF2B5EF4-FFF2-40B4-BE49-F238E27FC236}">
                <a16:creationId xmlns:a16="http://schemas.microsoft.com/office/drawing/2014/main" id="{47F46F6C-B7A6-47C2-8B2D-02A30E1C8B05}"/>
              </a:ext>
            </a:extLst>
          </p:cNvPr>
          <p:cNvSpPr/>
          <p:nvPr/>
        </p:nvSpPr>
        <p:spPr>
          <a:xfrm>
            <a:off x="9932894" y="6369217"/>
            <a:ext cx="2259106" cy="484632"/>
          </a:xfrm>
          <a:prstGeom prst="chevron">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5" name="TextBox 14">
            <a:extLst>
              <a:ext uri="{FF2B5EF4-FFF2-40B4-BE49-F238E27FC236}">
                <a16:creationId xmlns:a16="http://schemas.microsoft.com/office/drawing/2014/main" id="{E25AA556-20D4-4234-8711-5A345AA155DE}"/>
              </a:ext>
            </a:extLst>
          </p:cNvPr>
          <p:cNvSpPr txBox="1"/>
          <p:nvPr/>
        </p:nvSpPr>
        <p:spPr>
          <a:xfrm>
            <a:off x="1484659" y="-143435"/>
            <a:ext cx="2779928" cy="1015663"/>
          </a:xfrm>
          <a:prstGeom prst="rect">
            <a:avLst/>
          </a:prstGeom>
          <a:noFill/>
        </p:spPr>
        <p:txBody>
          <a:bodyPr wrap="none" rtlCol="0">
            <a:spAutoFit/>
          </a:bodyPr>
          <a:lstStyle/>
          <a:p>
            <a:r>
              <a:rPr lang="en-CA" sz="3600" dirty="0">
                <a:solidFill>
                  <a:schemeClr val="accent6">
                    <a:lumMod val="75000"/>
                  </a:schemeClr>
                </a:solidFill>
                <a:latin typeface="Agency FB" panose="020B0503020202020204" pitchFamily="34" charset="0"/>
                <a:ea typeface="+mj-ea"/>
                <a:cs typeface="+mj-cs"/>
              </a:rPr>
              <a:t>Association Rule </a:t>
            </a:r>
            <a:r>
              <a:rPr lang="en-CA" sz="6000" dirty="0">
                <a:solidFill>
                  <a:schemeClr val="accent6">
                    <a:lumMod val="75000"/>
                  </a:schemeClr>
                </a:solidFill>
                <a:latin typeface="Agency FB" panose="020B0503020202020204" pitchFamily="34" charset="0"/>
                <a:ea typeface="+mj-ea"/>
                <a:cs typeface="+mj-cs"/>
              </a:rPr>
              <a:t>:</a:t>
            </a:r>
          </a:p>
        </p:txBody>
      </p:sp>
      <p:sp>
        <p:nvSpPr>
          <p:cNvPr id="18" name="TextBox 17">
            <a:extLst>
              <a:ext uri="{FF2B5EF4-FFF2-40B4-BE49-F238E27FC236}">
                <a16:creationId xmlns:a16="http://schemas.microsoft.com/office/drawing/2014/main" id="{13111F79-891F-42CB-BAC8-113D15569F6B}"/>
              </a:ext>
            </a:extLst>
          </p:cNvPr>
          <p:cNvSpPr txBox="1"/>
          <p:nvPr/>
        </p:nvSpPr>
        <p:spPr>
          <a:xfrm>
            <a:off x="1484660" y="872228"/>
            <a:ext cx="6529781" cy="1938992"/>
          </a:xfrm>
          <a:prstGeom prst="rect">
            <a:avLst/>
          </a:prstGeom>
          <a:noFill/>
        </p:spPr>
        <p:txBody>
          <a:bodyPr wrap="square" rtlCol="0">
            <a:spAutoFit/>
          </a:bodyPr>
          <a:lstStyle/>
          <a:p>
            <a:pPr algn="just"/>
            <a:r>
              <a:rPr lang="en-CA" sz="2000" b="1" dirty="0"/>
              <a:t>Definitions:</a:t>
            </a:r>
          </a:p>
          <a:p>
            <a:pPr marL="342900" indent="-342900" algn="just">
              <a:buFont typeface="Arial" panose="020B0604020202020204" pitchFamily="34" charset="0"/>
              <a:buChar char="•"/>
            </a:pPr>
            <a:endParaRPr lang="en-CA" sz="2000" b="1" dirty="0"/>
          </a:p>
          <a:p>
            <a:pPr marL="342900" indent="-342900" algn="just">
              <a:buFont typeface="Arial" panose="020B0604020202020204" pitchFamily="34" charset="0"/>
              <a:buChar char="•"/>
            </a:pPr>
            <a:r>
              <a:rPr lang="en-CA" sz="2000" b="1" dirty="0"/>
              <a:t>Lift: </a:t>
            </a:r>
            <a:r>
              <a:rPr lang="en-CA" sz="2000" dirty="0"/>
              <a:t>Indicates whether there is a relationship between items, or whether the two items are occurring randomly	</a:t>
            </a:r>
          </a:p>
          <a:p>
            <a:pPr algn="just"/>
            <a:r>
              <a:rPr lang="en-CA" sz="2000" dirty="0"/>
              <a:t>	</a:t>
            </a:r>
          </a:p>
        </p:txBody>
      </p:sp>
      <p:graphicFrame>
        <p:nvGraphicFramePr>
          <p:cNvPr id="16" name="Table 28">
            <a:extLst>
              <a:ext uri="{FF2B5EF4-FFF2-40B4-BE49-F238E27FC236}">
                <a16:creationId xmlns:a16="http://schemas.microsoft.com/office/drawing/2014/main" id="{BB9B4AED-58FB-0548-B1D8-38A4EA9BED60}"/>
              </a:ext>
            </a:extLst>
          </p:cNvPr>
          <p:cNvGraphicFramePr>
            <a:graphicFrameLocks noGrp="1"/>
          </p:cNvGraphicFramePr>
          <p:nvPr>
            <p:extLst>
              <p:ext uri="{D42A27DB-BD31-4B8C-83A1-F6EECF244321}">
                <p14:modId xmlns:p14="http://schemas.microsoft.com/office/powerpoint/2010/main" val="3055132198"/>
              </p:ext>
            </p:extLst>
          </p:nvPr>
        </p:nvGraphicFramePr>
        <p:xfrm>
          <a:off x="8252765" y="2349556"/>
          <a:ext cx="3803742" cy="2595880"/>
        </p:xfrm>
        <a:graphic>
          <a:graphicData uri="http://schemas.openxmlformats.org/drawingml/2006/table">
            <a:tbl>
              <a:tblPr firstRow="1" bandRow="1">
                <a:tableStyleId>{93296810-A885-4BE3-A3E7-6D5BEEA58F35}</a:tableStyleId>
              </a:tblPr>
              <a:tblGrid>
                <a:gridCol w="957898">
                  <a:extLst>
                    <a:ext uri="{9D8B030D-6E8A-4147-A177-3AD203B41FA5}">
                      <a16:colId xmlns:a16="http://schemas.microsoft.com/office/drawing/2014/main" val="1443174014"/>
                    </a:ext>
                  </a:extLst>
                </a:gridCol>
                <a:gridCol w="2845844">
                  <a:extLst>
                    <a:ext uri="{9D8B030D-6E8A-4147-A177-3AD203B41FA5}">
                      <a16:colId xmlns:a16="http://schemas.microsoft.com/office/drawing/2014/main" val="1997193664"/>
                    </a:ext>
                  </a:extLst>
                </a:gridCol>
              </a:tblGrid>
              <a:tr h="370840">
                <a:tc>
                  <a:txBody>
                    <a:bodyPr/>
                    <a:lstStyle/>
                    <a:p>
                      <a:r>
                        <a:rPr lang="en-CA" dirty="0"/>
                        <a:t>Trans ID</a:t>
                      </a:r>
                    </a:p>
                  </a:txBody>
                  <a:tcPr/>
                </a:tc>
                <a:tc>
                  <a:txBody>
                    <a:bodyPr/>
                    <a:lstStyle/>
                    <a:p>
                      <a:r>
                        <a:rPr lang="en-CA" dirty="0"/>
                        <a:t>Items</a:t>
                      </a:r>
                    </a:p>
                  </a:txBody>
                  <a:tcPr/>
                </a:tc>
                <a:extLst>
                  <a:ext uri="{0D108BD9-81ED-4DB2-BD59-A6C34878D82A}">
                    <a16:rowId xmlns:a16="http://schemas.microsoft.com/office/drawing/2014/main" val="452444393"/>
                  </a:ext>
                </a:extLst>
              </a:tr>
              <a:tr h="370840">
                <a:tc>
                  <a:txBody>
                    <a:bodyPr/>
                    <a:lstStyle/>
                    <a:p>
                      <a:r>
                        <a:rPr lang="en-CA" dirty="0"/>
                        <a:t>151</a:t>
                      </a:r>
                    </a:p>
                  </a:txBody>
                  <a:tcPr/>
                </a:tc>
                <a:tc>
                  <a:txBody>
                    <a:bodyPr/>
                    <a:lstStyle/>
                    <a:p>
                      <a:r>
                        <a:rPr lang="en-CA" dirty="0"/>
                        <a:t>Veggies, Spaghetti, Chicken</a:t>
                      </a:r>
                    </a:p>
                  </a:txBody>
                  <a:tcPr/>
                </a:tc>
                <a:extLst>
                  <a:ext uri="{0D108BD9-81ED-4DB2-BD59-A6C34878D82A}">
                    <a16:rowId xmlns:a16="http://schemas.microsoft.com/office/drawing/2014/main" val="560491310"/>
                  </a:ext>
                </a:extLst>
              </a:tr>
              <a:tr h="370840">
                <a:tc>
                  <a:txBody>
                    <a:bodyPr/>
                    <a:lstStyle/>
                    <a:p>
                      <a:r>
                        <a:rPr lang="en-CA" dirty="0"/>
                        <a:t>152</a:t>
                      </a:r>
                    </a:p>
                  </a:txBody>
                  <a:tcPr/>
                </a:tc>
                <a:tc>
                  <a:txBody>
                    <a:bodyPr/>
                    <a:lstStyle/>
                    <a:p>
                      <a:r>
                        <a:rPr lang="en-CA" dirty="0"/>
                        <a:t>Spaghetti, Ketchup, Veggies </a:t>
                      </a:r>
                    </a:p>
                  </a:txBody>
                  <a:tcPr/>
                </a:tc>
                <a:extLst>
                  <a:ext uri="{0D108BD9-81ED-4DB2-BD59-A6C34878D82A}">
                    <a16:rowId xmlns:a16="http://schemas.microsoft.com/office/drawing/2014/main" val="370599835"/>
                  </a:ext>
                </a:extLst>
              </a:tr>
              <a:tr h="370840">
                <a:tc>
                  <a:txBody>
                    <a:bodyPr/>
                    <a:lstStyle/>
                    <a:p>
                      <a:r>
                        <a:rPr lang="en-CA" dirty="0"/>
                        <a:t>153</a:t>
                      </a:r>
                    </a:p>
                  </a:txBody>
                  <a:tcPr/>
                </a:tc>
                <a:tc>
                  <a:txBody>
                    <a:bodyPr/>
                    <a:lstStyle/>
                    <a:p>
                      <a:r>
                        <a:rPr lang="en-CA" dirty="0"/>
                        <a:t>Eggs, Bread, Sausage, Milk</a:t>
                      </a:r>
                    </a:p>
                  </a:txBody>
                  <a:tcPr/>
                </a:tc>
                <a:extLst>
                  <a:ext uri="{0D108BD9-81ED-4DB2-BD59-A6C34878D82A}">
                    <a16:rowId xmlns:a16="http://schemas.microsoft.com/office/drawing/2014/main" val="3005455768"/>
                  </a:ext>
                </a:extLst>
              </a:tr>
              <a:tr h="370840">
                <a:tc>
                  <a:txBody>
                    <a:bodyPr/>
                    <a:lstStyle/>
                    <a:p>
                      <a:r>
                        <a:rPr lang="en-CA" dirty="0"/>
                        <a:t>154</a:t>
                      </a:r>
                    </a:p>
                  </a:txBody>
                  <a:tcPr/>
                </a:tc>
                <a:tc>
                  <a:txBody>
                    <a:bodyPr/>
                    <a:lstStyle/>
                    <a:p>
                      <a:r>
                        <a:rPr lang="en-CA" dirty="0"/>
                        <a:t>Coke, Bread, Milk, Eggs</a:t>
                      </a:r>
                    </a:p>
                  </a:txBody>
                  <a:tcPr/>
                </a:tc>
                <a:extLst>
                  <a:ext uri="{0D108BD9-81ED-4DB2-BD59-A6C34878D82A}">
                    <a16:rowId xmlns:a16="http://schemas.microsoft.com/office/drawing/2014/main" val="51637767"/>
                  </a:ext>
                </a:extLst>
              </a:tr>
              <a:tr h="370840">
                <a:tc>
                  <a:txBody>
                    <a:bodyPr/>
                    <a:lstStyle/>
                    <a:p>
                      <a:r>
                        <a:rPr lang="en-CA" dirty="0"/>
                        <a:t>155</a:t>
                      </a:r>
                    </a:p>
                  </a:txBody>
                  <a:tcPr/>
                </a:tc>
                <a:tc>
                  <a:txBody>
                    <a:bodyPr/>
                    <a:lstStyle/>
                    <a:p>
                      <a:r>
                        <a:rPr lang="en-CA" dirty="0"/>
                        <a:t>Cheese, Eggs, Milk</a:t>
                      </a:r>
                    </a:p>
                  </a:txBody>
                  <a:tcPr/>
                </a:tc>
                <a:extLst>
                  <a:ext uri="{0D108BD9-81ED-4DB2-BD59-A6C34878D82A}">
                    <a16:rowId xmlns:a16="http://schemas.microsoft.com/office/drawing/2014/main" val="1840827926"/>
                  </a:ext>
                </a:extLst>
              </a:tr>
              <a:tr h="370840">
                <a:tc>
                  <a:txBody>
                    <a:bodyPr/>
                    <a:lstStyle/>
                    <a:p>
                      <a:r>
                        <a:rPr lang="en-CA" dirty="0"/>
                        <a:t>156</a:t>
                      </a:r>
                    </a:p>
                  </a:txBody>
                  <a:tcPr/>
                </a:tc>
                <a:tc>
                  <a:txBody>
                    <a:bodyPr/>
                    <a:lstStyle/>
                    <a:p>
                      <a:r>
                        <a:rPr lang="en-CA" dirty="0"/>
                        <a:t>Ice Cream, Brownie</a:t>
                      </a:r>
                    </a:p>
                  </a:txBody>
                  <a:tcPr/>
                </a:tc>
                <a:extLst>
                  <a:ext uri="{0D108BD9-81ED-4DB2-BD59-A6C34878D82A}">
                    <a16:rowId xmlns:a16="http://schemas.microsoft.com/office/drawing/2014/main" val="2834227057"/>
                  </a:ext>
                </a:extLst>
              </a:tr>
            </a:tbl>
          </a:graphicData>
        </a:graphic>
      </p:graphicFrame>
      <p:sp>
        <p:nvSpPr>
          <p:cNvPr id="19" name="Right Arrow 18">
            <a:extLst>
              <a:ext uri="{FF2B5EF4-FFF2-40B4-BE49-F238E27FC236}">
                <a16:creationId xmlns:a16="http://schemas.microsoft.com/office/drawing/2014/main" id="{D5A3301A-4583-AC4E-BF31-A8CD9EC3FB2D}"/>
              </a:ext>
            </a:extLst>
          </p:cNvPr>
          <p:cNvSpPr/>
          <p:nvPr/>
        </p:nvSpPr>
        <p:spPr>
          <a:xfrm>
            <a:off x="9503926" y="1293072"/>
            <a:ext cx="446567" cy="131892"/>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FBD513-DA01-EB4E-8A91-6C12CCE7A395}"/>
              </a:ext>
            </a:extLst>
          </p:cNvPr>
          <p:cNvSpPr txBox="1"/>
          <p:nvPr/>
        </p:nvSpPr>
        <p:spPr>
          <a:xfrm>
            <a:off x="8756927" y="1117188"/>
            <a:ext cx="746999" cy="461665"/>
          </a:xfrm>
          <a:prstGeom prst="rect">
            <a:avLst/>
          </a:prstGeom>
          <a:noFill/>
        </p:spPr>
        <p:txBody>
          <a:bodyPr wrap="none" rtlCol="0">
            <a:spAutoFit/>
          </a:bodyPr>
          <a:lstStyle/>
          <a:p>
            <a:r>
              <a:rPr lang="en-US" sz="2400" dirty="0"/>
              <a:t>Eggs</a:t>
            </a:r>
          </a:p>
        </p:txBody>
      </p:sp>
      <p:sp>
        <p:nvSpPr>
          <p:cNvPr id="20" name="TextBox 19">
            <a:extLst>
              <a:ext uri="{FF2B5EF4-FFF2-40B4-BE49-F238E27FC236}">
                <a16:creationId xmlns:a16="http://schemas.microsoft.com/office/drawing/2014/main" id="{C2D0FC10-8E74-3D43-8C1D-9C812C576D4E}"/>
              </a:ext>
            </a:extLst>
          </p:cNvPr>
          <p:cNvSpPr txBox="1"/>
          <p:nvPr/>
        </p:nvSpPr>
        <p:spPr>
          <a:xfrm>
            <a:off x="9970465" y="1117188"/>
            <a:ext cx="918008" cy="461665"/>
          </a:xfrm>
          <a:prstGeom prst="rect">
            <a:avLst/>
          </a:prstGeom>
          <a:noFill/>
        </p:spPr>
        <p:txBody>
          <a:bodyPr wrap="none" rtlCol="0">
            <a:spAutoFit/>
          </a:bodyPr>
          <a:lstStyle/>
          <a:p>
            <a:r>
              <a:rPr lang="en-US" sz="2400" dirty="0"/>
              <a:t>Bread</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06C2E8-D8E9-AE44-95C1-610DB5280FB3}"/>
                  </a:ext>
                </a:extLst>
              </p:cNvPr>
              <p:cNvSpPr txBox="1"/>
              <p:nvPr/>
            </p:nvSpPr>
            <p:spPr>
              <a:xfrm>
                <a:off x="1764192" y="2631602"/>
                <a:ext cx="6215163" cy="679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𝐿𝑖𝑓𝑡</m:t>
                      </m:r>
                      <m:r>
                        <a:rPr lang="en-US" b="0" i="1" dirty="0" smtClean="0">
                          <a:latin typeface="Cambria Math" panose="02040503050406030204" pitchFamily="18" charset="0"/>
                        </a:rPr>
                        <m:t>(</m:t>
                      </m:r>
                      <m:r>
                        <a:rPr lang="en-US" b="0" i="1" dirty="0" smtClean="0">
                          <a:latin typeface="Cambria Math" panose="02040503050406030204" pitchFamily="18" charset="0"/>
                        </a:rPr>
                        <m:t>𝐸𝑔𝑔𝑠</m:t>
                      </m:r>
                      <m:r>
                        <a:rPr lang="en-US" b="0" i="1" dirty="0" smtClean="0">
                          <a:latin typeface="Cambria Math" panose="02040503050406030204" pitchFamily="18" charset="0"/>
                        </a:rPr>
                        <m:t>, </m:t>
                      </m:r>
                      <m:r>
                        <a:rPr lang="en-US" b="0" i="1" dirty="0" smtClean="0">
                          <a:latin typeface="Cambria Math" panose="02040503050406030204" pitchFamily="18" charset="0"/>
                        </a:rPr>
                        <m:t>𝐵𝑟𝑒𝑎𝑑</m:t>
                      </m:r>
                      <m:r>
                        <a:rPr lang="en-US" b="0" i="1" dirty="0" smtClean="0">
                          <a:latin typeface="Cambria Math" panose="02040503050406030204" pitchFamily="18" charset="0"/>
                        </a:rPr>
                        <m:t>)=</m:t>
                      </m:r>
                      <m:f>
                        <m:fPr>
                          <m:ctrlPr>
                            <a:rPr lang="en-CA" i="1" smtClean="0">
                              <a:latin typeface="Cambria Math" panose="02040503050406030204" pitchFamily="18" charset="0"/>
                            </a:rPr>
                          </m:ctrlPr>
                        </m:fPr>
                        <m:num>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𝐸𝑔𝑔𝑠</m:t>
                              </m:r>
                              <m:r>
                                <a:rPr lang="en-US" b="0" i="1" smtClean="0">
                                  <a:latin typeface="Cambria Math" panose="02040503050406030204" pitchFamily="18" charset="0"/>
                                </a:rPr>
                                <m:t>,   </m:t>
                              </m:r>
                              <m:r>
                                <a:rPr lang="en-US" b="0" i="1" smtClean="0">
                                  <a:latin typeface="Cambria Math" panose="02040503050406030204" pitchFamily="18" charset="0"/>
                                </a:rPr>
                                <m:t>𝐵𝑟𝑒𝑎𝑑</m:t>
                              </m:r>
                            </m:e>
                          </m:d>
                        </m:num>
                        <m:den>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𝐸𝑔𝑔𝑠</m:t>
                              </m:r>
                            </m:e>
                          </m:d>
                          <m:r>
                            <a:rPr lang="en-US" b="0" i="1" smtClean="0">
                              <a:latin typeface="Cambria Math" panose="02040503050406030204" pitchFamily="18" charset="0"/>
                            </a:rPr>
                            <m:t> ∗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𝐵𝑟𝑒𝑎𝑑</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CA" i="1">
                              <a:latin typeface="Cambria Math" panose="02040503050406030204" pitchFamily="18" charset="0"/>
                            </a:rPr>
                          </m:ctrlPr>
                        </m:fPr>
                        <m:num>
                          <m:r>
                            <a:rPr lang="en-US" b="0" i="1" smtClean="0">
                              <a:latin typeface="Cambria Math" panose="02040503050406030204" pitchFamily="18" charset="0"/>
                            </a:rPr>
                            <m:t>2/6</m:t>
                          </m:r>
                        </m:num>
                        <m:den>
                          <m:r>
                            <a:rPr lang="en-US" b="0" i="1" smtClean="0">
                              <a:latin typeface="Cambria Math" panose="02040503050406030204" pitchFamily="18" charset="0"/>
                            </a:rPr>
                            <m:t>3/6</m:t>
                          </m:r>
                          <m:r>
                            <a:rPr lang="en-US" i="1">
                              <a:latin typeface="Cambria Math" panose="02040503050406030204" pitchFamily="18" charset="0"/>
                            </a:rPr>
                            <m:t>∗</m:t>
                          </m:r>
                          <m:r>
                            <a:rPr lang="en-US" b="0" i="1" smtClean="0">
                              <a:latin typeface="Cambria Math" panose="02040503050406030204" pitchFamily="18" charset="0"/>
                            </a:rPr>
                            <m:t>2/6</m:t>
                          </m:r>
                        </m:den>
                      </m:f>
                      <m:r>
                        <a:rPr lang="en-US" b="0" i="1" smtClean="0">
                          <a:latin typeface="Cambria Math" panose="02040503050406030204" pitchFamily="18" charset="0"/>
                        </a:rPr>
                        <m:t>=2</m:t>
                      </m:r>
                    </m:oMath>
                  </m:oMathPara>
                </a14:m>
                <a:endParaRPr lang="en-US" dirty="0"/>
              </a:p>
            </p:txBody>
          </p:sp>
        </mc:Choice>
        <mc:Fallback xmlns="">
          <p:sp>
            <p:nvSpPr>
              <p:cNvPr id="2" name="TextBox 1">
                <a:extLst>
                  <a:ext uri="{FF2B5EF4-FFF2-40B4-BE49-F238E27FC236}">
                    <a16:creationId xmlns:a16="http://schemas.microsoft.com/office/drawing/2014/main" id="{C006C2E8-D8E9-AE44-95C1-610DB5280FB3}"/>
                  </a:ext>
                </a:extLst>
              </p:cNvPr>
              <p:cNvSpPr txBox="1">
                <a:spLocks noRot="1" noChangeAspect="1" noMove="1" noResize="1" noEditPoints="1" noAdjustHandles="1" noChangeArrowheads="1" noChangeShapeType="1" noTextEdit="1"/>
              </p:cNvSpPr>
              <p:nvPr/>
            </p:nvSpPr>
            <p:spPr>
              <a:xfrm>
                <a:off x="1764192" y="2631602"/>
                <a:ext cx="6215163" cy="679032"/>
              </a:xfrm>
              <a:prstGeom prst="rect">
                <a:avLst/>
              </a:prstGeom>
              <a:blipFill>
                <a:blip r:embed="rId2"/>
                <a:stretch>
                  <a:fillRect b="-727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1957945-C850-414D-B3DB-47C2655F12A8}"/>
              </a:ext>
            </a:extLst>
          </p:cNvPr>
          <p:cNvSpPr txBox="1"/>
          <p:nvPr/>
        </p:nvSpPr>
        <p:spPr>
          <a:xfrm>
            <a:off x="1529371" y="3699253"/>
            <a:ext cx="5887574" cy="2231380"/>
          </a:xfrm>
          <a:prstGeom prst="rect">
            <a:avLst/>
          </a:prstGeom>
          <a:noFill/>
        </p:spPr>
        <p:txBody>
          <a:bodyPr wrap="none" rtlCol="0">
            <a:spAutoFit/>
          </a:bodyPr>
          <a:lstStyle/>
          <a:p>
            <a:pPr marL="342900" indent="-342900">
              <a:spcBef>
                <a:spcPts val="300"/>
              </a:spcBef>
              <a:spcAft>
                <a:spcPts val="300"/>
              </a:spcAft>
              <a:buFont typeface="Arial" panose="020B0604020202020204" pitchFamily="34" charset="0"/>
              <a:buChar char="•"/>
            </a:pPr>
            <a:r>
              <a:rPr lang="en-CA" sz="2000" dirty="0"/>
              <a:t>lift = 1 implies </a:t>
            </a:r>
            <a:r>
              <a:rPr lang="en-CA" sz="2000" b="1" dirty="0"/>
              <a:t>no relationship </a:t>
            </a:r>
            <a:r>
              <a:rPr lang="en-CA" sz="2000" dirty="0"/>
              <a:t>between A and B</a:t>
            </a:r>
          </a:p>
          <a:p>
            <a:pPr marL="774700" lvl="1">
              <a:spcBef>
                <a:spcPts val="300"/>
              </a:spcBef>
              <a:spcAft>
                <a:spcPts val="300"/>
              </a:spcAft>
            </a:pPr>
            <a:r>
              <a:rPr lang="en-CA" i="1" dirty="0"/>
              <a:t>(</a:t>
            </a:r>
            <a:r>
              <a:rPr lang="en-CA" i="1" dirty="0" err="1"/>
              <a:t>ie</a:t>
            </a:r>
            <a:r>
              <a:rPr lang="en-CA" i="1" dirty="0"/>
              <a:t>: A and B occur together only by chance)</a:t>
            </a:r>
          </a:p>
          <a:p>
            <a:pPr marL="342900" indent="-342900">
              <a:spcBef>
                <a:spcPts val="300"/>
              </a:spcBef>
              <a:spcAft>
                <a:spcPts val="300"/>
              </a:spcAft>
              <a:buFont typeface="Arial" panose="020B0604020202020204" pitchFamily="34" charset="0"/>
              <a:buChar char="•"/>
            </a:pPr>
            <a:r>
              <a:rPr lang="en-CA" sz="2000" dirty="0"/>
              <a:t>lift &gt; 1 implies that there is a </a:t>
            </a:r>
            <a:r>
              <a:rPr lang="en-CA" sz="2000" b="1" dirty="0"/>
              <a:t>positive relationship</a:t>
            </a:r>
          </a:p>
          <a:p>
            <a:pPr marL="774700" lvl="1">
              <a:spcBef>
                <a:spcPts val="300"/>
              </a:spcBef>
              <a:spcAft>
                <a:spcPts val="300"/>
              </a:spcAft>
            </a:pPr>
            <a:r>
              <a:rPr lang="en-CA" i="1" dirty="0"/>
              <a:t>(</a:t>
            </a:r>
            <a:r>
              <a:rPr lang="en-CA" i="1" dirty="0" err="1"/>
              <a:t>ie</a:t>
            </a:r>
            <a:r>
              <a:rPr lang="en-CA" i="1" dirty="0"/>
              <a:t>: A and B occur together more often than random)</a:t>
            </a:r>
          </a:p>
          <a:p>
            <a:pPr marL="342900" indent="-342900">
              <a:spcBef>
                <a:spcPts val="300"/>
              </a:spcBef>
              <a:spcAft>
                <a:spcPts val="300"/>
              </a:spcAft>
              <a:buFont typeface="Arial" panose="020B0604020202020204" pitchFamily="34" charset="0"/>
              <a:buChar char="•"/>
            </a:pPr>
            <a:r>
              <a:rPr lang="en-CA" sz="2000" dirty="0"/>
              <a:t>lift &lt; 1 implies that there is a </a:t>
            </a:r>
            <a:r>
              <a:rPr lang="en-CA" sz="2000" b="1" dirty="0"/>
              <a:t>negative relationship</a:t>
            </a:r>
          </a:p>
          <a:p>
            <a:pPr marL="774700" lvl="1">
              <a:spcBef>
                <a:spcPts val="300"/>
              </a:spcBef>
              <a:spcAft>
                <a:spcPts val="300"/>
              </a:spcAft>
            </a:pPr>
            <a:r>
              <a:rPr lang="en-CA" i="1" dirty="0"/>
              <a:t>(</a:t>
            </a:r>
            <a:r>
              <a:rPr lang="en-CA" i="1" dirty="0" err="1"/>
              <a:t>ie</a:t>
            </a:r>
            <a:r>
              <a:rPr lang="en-CA" i="1" dirty="0"/>
              <a:t>: A and B occur together less often than random)</a:t>
            </a:r>
            <a:endParaRPr lang="en-US" i="1"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2FBDAE-9741-AA4E-8349-680934E75ABC}"/>
                  </a:ext>
                </a:extLst>
              </p:cNvPr>
              <p:cNvSpPr/>
              <p:nvPr/>
            </p:nvSpPr>
            <p:spPr>
              <a:xfrm>
                <a:off x="8252765" y="5408363"/>
                <a:ext cx="3538182" cy="923330"/>
              </a:xfrm>
              <a:prstGeom prst="rect">
                <a:avLst/>
              </a:prstGeom>
            </p:spPr>
            <p:txBody>
              <a:bodyPr wrap="square">
                <a:spAutoFit/>
              </a:bodyPr>
              <a:lstStyle/>
              <a:p>
                <a14:m>
                  <m:oMath xmlns:m="http://schemas.openxmlformats.org/officeDocument/2006/math">
                    <m:r>
                      <a:rPr lang="en-US" b="1" i="1" smtClean="0">
                        <a:solidFill>
                          <a:srgbClr val="FF0000"/>
                        </a:solidFill>
                        <a:latin typeface="Cambria Math" panose="02040503050406030204" pitchFamily="18" charset="0"/>
                      </a:rPr>
                      <m:t>𝒄</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𝑨</m:t>
                    </m:r>
                    <m:r>
                      <a:rPr lang="en-US" b="1" i="1">
                        <a:solidFill>
                          <a:srgbClr val="FF0000"/>
                        </a:solidFill>
                        <a:latin typeface="Cambria Math" panose="02040503050406030204" pitchFamily="18" charset="0"/>
                        <a:ea typeface="Cambria Math" panose="02040503050406030204" pitchFamily="18" charset="0"/>
                      </a:rPr>
                      <m:t>→</m:t>
                    </m:r>
                    <m:r>
                      <a:rPr lang="en-US" b="1" i="1">
                        <a:solidFill>
                          <a:srgbClr val="FF0000"/>
                        </a:solidFill>
                        <a:latin typeface="Cambria Math" panose="02040503050406030204" pitchFamily="18" charset="0"/>
                        <a:ea typeface="Cambria Math" panose="02040503050406030204" pitchFamily="18" charset="0"/>
                      </a:rPr>
                      <m:t>𝑩</m:t>
                    </m:r>
                    <m:r>
                      <a:rPr lang="en-US" b="1" i="1">
                        <a:solidFill>
                          <a:srgbClr val="FF0000"/>
                        </a:solidFill>
                        <a:latin typeface="Cambria Math" panose="02040503050406030204" pitchFamily="18" charset="0"/>
                        <a:ea typeface="Cambria Math" panose="02040503050406030204" pitchFamily="18" charset="0"/>
                      </a:rPr>
                      <m:t>)≠</m:t>
                    </m:r>
                    <m:r>
                      <a:rPr lang="en-US" b="1" i="1">
                        <a:solidFill>
                          <a:srgbClr val="FF0000"/>
                        </a:solidFill>
                        <a:latin typeface="Cambria Math" panose="02040503050406030204" pitchFamily="18" charset="0"/>
                        <a:ea typeface="Cambria Math" panose="02040503050406030204" pitchFamily="18" charset="0"/>
                      </a:rPr>
                      <m:t>𝒄</m:t>
                    </m:r>
                    <m:r>
                      <a:rPr lang="en-US" b="1" i="1">
                        <a:solidFill>
                          <a:srgbClr val="FF0000"/>
                        </a:solidFill>
                        <a:latin typeface="Cambria Math" panose="02040503050406030204" pitchFamily="18" charset="0"/>
                        <a:ea typeface="Cambria Math" panose="02040503050406030204" pitchFamily="18" charset="0"/>
                      </a:rPr>
                      <m:t>(</m:t>
                    </m:r>
                    <m:r>
                      <a:rPr lang="en-US" b="1" i="1">
                        <a:solidFill>
                          <a:srgbClr val="FF0000"/>
                        </a:solidFill>
                        <a:latin typeface="Cambria Math" panose="02040503050406030204" pitchFamily="18" charset="0"/>
                        <a:ea typeface="Cambria Math" panose="02040503050406030204" pitchFamily="18" charset="0"/>
                      </a:rPr>
                      <m:t>𝑩</m:t>
                    </m:r>
                    <m:r>
                      <a:rPr lang="en-US" b="1" i="1">
                        <a:solidFill>
                          <a:srgbClr val="FF0000"/>
                        </a:solidFill>
                        <a:latin typeface="Cambria Math" panose="02040503050406030204" pitchFamily="18" charset="0"/>
                        <a:ea typeface="Cambria Math" panose="02040503050406030204" pitchFamily="18" charset="0"/>
                      </a:rPr>
                      <m:t>→</m:t>
                    </m:r>
                    <m:r>
                      <a:rPr lang="en-US" b="1" i="1">
                        <a:solidFill>
                          <a:srgbClr val="FF0000"/>
                        </a:solidFill>
                        <a:latin typeface="Cambria Math" panose="02040503050406030204" pitchFamily="18" charset="0"/>
                        <a:ea typeface="Cambria Math" panose="02040503050406030204" pitchFamily="18" charset="0"/>
                      </a:rPr>
                      <m:t>𝑨</m:t>
                    </m:r>
                    <m:r>
                      <a:rPr lang="en-US" b="1" i="1">
                        <a:solidFill>
                          <a:srgbClr val="FF0000"/>
                        </a:solidFill>
                        <a:latin typeface="Cambria Math" panose="02040503050406030204" pitchFamily="18" charset="0"/>
                        <a:ea typeface="Cambria Math" panose="02040503050406030204" pitchFamily="18" charset="0"/>
                      </a:rPr>
                      <m:t>)</m:t>
                    </m:r>
                  </m:oMath>
                </a14:m>
                <a:r>
                  <a:rPr lang="en-US" b="1" dirty="0">
                    <a:solidFill>
                      <a:srgbClr val="FF0000"/>
                    </a:solidFill>
                  </a:rPr>
                  <a:t> </a:t>
                </a:r>
              </a:p>
              <a:p>
                <a14:m>
                  <m:oMath xmlns:m="http://schemas.openxmlformats.org/officeDocument/2006/math">
                    <m:r>
                      <a:rPr lang="en-US" b="1" i="1">
                        <a:solidFill>
                          <a:srgbClr val="FF0000"/>
                        </a:solidFill>
                        <a:latin typeface="Cambria Math" panose="02040503050406030204" pitchFamily="18" charset="0"/>
                      </a:rPr>
                      <m:t>𝒍𝒊𝒇𝒕</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𝑨</m:t>
                        </m:r>
                        <m:r>
                          <a:rPr lang="en-US" b="1" i="1">
                            <a:solidFill>
                              <a:srgbClr val="FF0000"/>
                            </a:solidFill>
                            <a:latin typeface="Cambria Math" panose="02040503050406030204" pitchFamily="18" charset="0"/>
                            <a:ea typeface="Cambria Math" panose="02040503050406030204" pitchFamily="18" charset="0"/>
                          </a:rPr>
                          <m:t>→</m:t>
                        </m:r>
                        <m:r>
                          <a:rPr lang="en-US" b="1" i="1">
                            <a:solidFill>
                              <a:srgbClr val="FF0000"/>
                            </a:solidFill>
                            <a:latin typeface="Cambria Math" panose="02040503050406030204" pitchFamily="18" charset="0"/>
                            <a:ea typeface="Cambria Math" panose="02040503050406030204" pitchFamily="18" charset="0"/>
                          </a:rPr>
                          <m:t>𝑩</m:t>
                        </m:r>
                      </m:e>
                    </m:d>
                    <m:r>
                      <a:rPr lang="en-US" b="1" i="1">
                        <a:solidFill>
                          <a:srgbClr val="FF0000"/>
                        </a:solidFill>
                        <a:latin typeface="Cambria Math" panose="02040503050406030204" pitchFamily="18" charset="0"/>
                        <a:ea typeface="Cambria Math" panose="02040503050406030204" pitchFamily="18" charset="0"/>
                      </a:rPr>
                      <m:t>=</m:t>
                    </m:r>
                    <m:r>
                      <a:rPr lang="en-US" b="1" i="1">
                        <a:solidFill>
                          <a:srgbClr val="FF0000"/>
                        </a:solidFill>
                        <a:latin typeface="Cambria Math" panose="02040503050406030204" pitchFamily="18" charset="0"/>
                        <a:ea typeface="Cambria Math" panose="02040503050406030204" pitchFamily="18" charset="0"/>
                      </a:rPr>
                      <m:t>𝒍𝒊𝒇𝒕</m:t>
                    </m:r>
                    <m:r>
                      <a:rPr lang="en-US" b="1" i="1">
                        <a:solidFill>
                          <a:srgbClr val="FF0000"/>
                        </a:solidFill>
                        <a:latin typeface="Cambria Math" panose="02040503050406030204" pitchFamily="18" charset="0"/>
                        <a:ea typeface="Cambria Math" panose="02040503050406030204" pitchFamily="18" charset="0"/>
                      </a:rPr>
                      <m:t>(</m:t>
                    </m:r>
                    <m:r>
                      <a:rPr lang="en-US" b="1" i="1">
                        <a:solidFill>
                          <a:srgbClr val="FF0000"/>
                        </a:solidFill>
                        <a:latin typeface="Cambria Math" panose="02040503050406030204" pitchFamily="18" charset="0"/>
                        <a:ea typeface="Cambria Math" panose="02040503050406030204" pitchFamily="18" charset="0"/>
                      </a:rPr>
                      <m:t>𝑩</m:t>
                    </m:r>
                    <m:r>
                      <a:rPr lang="en-US" b="1" i="1">
                        <a:solidFill>
                          <a:srgbClr val="FF0000"/>
                        </a:solidFill>
                        <a:latin typeface="Cambria Math" panose="02040503050406030204" pitchFamily="18" charset="0"/>
                        <a:ea typeface="Cambria Math" panose="02040503050406030204" pitchFamily="18" charset="0"/>
                      </a:rPr>
                      <m:t>→</m:t>
                    </m:r>
                    <m:r>
                      <a:rPr lang="en-US" b="1" i="1">
                        <a:solidFill>
                          <a:srgbClr val="FF0000"/>
                        </a:solidFill>
                        <a:latin typeface="Cambria Math" panose="02040503050406030204" pitchFamily="18" charset="0"/>
                        <a:ea typeface="Cambria Math" panose="02040503050406030204" pitchFamily="18" charset="0"/>
                      </a:rPr>
                      <m:t>𝑨</m:t>
                    </m:r>
                    <m:r>
                      <a:rPr lang="en-US" b="1" i="1">
                        <a:solidFill>
                          <a:srgbClr val="FF0000"/>
                        </a:solidFill>
                        <a:latin typeface="Cambria Math" panose="02040503050406030204" pitchFamily="18" charset="0"/>
                        <a:ea typeface="Cambria Math" panose="02040503050406030204" pitchFamily="18" charset="0"/>
                      </a:rPr>
                      <m:t>)</m:t>
                    </m:r>
                  </m:oMath>
                </a14:m>
                <a:r>
                  <a:rPr lang="en-US" b="1" dirty="0">
                    <a:solidFill>
                      <a:srgbClr val="FF0000"/>
                    </a:solidFill>
                  </a:rPr>
                  <a:t> </a:t>
                </a:r>
              </a:p>
              <a:p>
                <a:endParaRPr lang="en-US" dirty="0"/>
              </a:p>
            </p:txBody>
          </p:sp>
        </mc:Choice>
        <mc:Fallback xmlns="">
          <p:sp>
            <p:nvSpPr>
              <p:cNvPr id="5" name="Rectangle 4">
                <a:extLst>
                  <a:ext uri="{FF2B5EF4-FFF2-40B4-BE49-F238E27FC236}">
                    <a16:creationId xmlns:a16="http://schemas.microsoft.com/office/drawing/2014/main" id="{202FBDAE-9741-AA4E-8349-680934E75ABC}"/>
                  </a:ext>
                </a:extLst>
              </p:cNvPr>
              <p:cNvSpPr>
                <a:spLocks noRot="1" noChangeAspect="1" noMove="1" noResize="1" noEditPoints="1" noAdjustHandles="1" noChangeArrowheads="1" noChangeShapeType="1" noTextEdit="1"/>
              </p:cNvSpPr>
              <p:nvPr/>
            </p:nvSpPr>
            <p:spPr>
              <a:xfrm>
                <a:off x="8252765" y="5408363"/>
                <a:ext cx="3538182" cy="923330"/>
              </a:xfrm>
              <a:prstGeom prst="rect">
                <a:avLst/>
              </a:prstGeom>
              <a:blipFill>
                <a:blip r:embed="rId3"/>
                <a:stretch>
                  <a:fillRect l="-358"/>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1C86EC6E-73C6-8244-89A2-A256EF8D5181}"/>
              </a:ext>
            </a:extLst>
          </p:cNvPr>
          <p:cNvSpPr/>
          <p:nvPr/>
        </p:nvSpPr>
        <p:spPr>
          <a:xfrm>
            <a:off x="1" y="0"/>
            <a:ext cx="833718" cy="635317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Arrow: Pentagon 7">
            <a:extLst>
              <a:ext uri="{FF2B5EF4-FFF2-40B4-BE49-F238E27FC236}">
                <a16:creationId xmlns:a16="http://schemas.microsoft.com/office/drawing/2014/main" id="{408173DC-23C9-4F1C-ACBE-159193B518D5}"/>
              </a:ext>
            </a:extLst>
          </p:cNvPr>
          <p:cNvSpPr/>
          <p:nvPr/>
        </p:nvSpPr>
        <p:spPr>
          <a:xfrm>
            <a:off x="0" y="6353175"/>
            <a:ext cx="2070570" cy="504825"/>
          </a:xfrm>
          <a:prstGeom prst="homePlate">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Background</a:t>
            </a:r>
          </a:p>
        </p:txBody>
      </p:sp>
    </p:spTree>
    <p:extLst>
      <p:ext uri="{BB962C8B-B14F-4D97-AF65-F5344CB8AC3E}">
        <p14:creationId xmlns:p14="http://schemas.microsoft.com/office/powerpoint/2010/main" val="137232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3420</TotalTime>
  <Words>1972</Words>
  <Application>Microsoft Office PowerPoint</Application>
  <PresentationFormat>Widescreen</PresentationFormat>
  <Paragraphs>502</Paragraphs>
  <Slides>22</Slides>
  <Notes>1</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Agency FB</vt:lpstr>
      <vt:lpstr>Arial</vt:lpstr>
      <vt:lpstr>Calibri</vt:lpstr>
      <vt:lpstr>Calibri Light</vt:lpstr>
      <vt:lpstr>Cambria Math</vt:lpstr>
      <vt:lpstr>Wingdings</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ASSOCIATION RULE  MARKET BASKET ANALYSIS</dc:title>
  <dc:creator>Akash Chowdhury</dc:creator>
  <cp:lastModifiedBy>Anmol Garg</cp:lastModifiedBy>
  <cp:revision>58</cp:revision>
  <dcterms:created xsi:type="dcterms:W3CDTF">2019-11-08T17:46:46Z</dcterms:created>
  <dcterms:modified xsi:type="dcterms:W3CDTF">2020-01-02T18:53:09Z</dcterms:modified>
</cp:coreProperties>
</file>